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541F-ADD6-5128-B1AD-B3CA09429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58AD08-DB8F-918E-A40F-C91592C9D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5A1CD-894C-AAF7-1D76-B0F88175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FD6FB-1E6F-BF6A-0852-629EB836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CD0BB-596F-DCA6-85F7-AC5DE0FA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1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6B2CC-5205-C3E2-A2E9-041C1773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7026AA-12F3-7F38-67EF-D9B04DD79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2F6A9-B24D-6675-631D-E04CE56E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9E015-E3A2-ECF3-5976-165C85E19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3A876-CD43-5F21-AB37-930AD3C3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77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189661-5B6F-8815-2FA4-7F8AE95D0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43F446-E6D4-23FE-8ED4-BF9D75E86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205FB-9BD5-D171-FC7B-14E8E63A0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4FA69-005C-901A-270E-37318687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79D6C-C3D2-7443-A8D7-8D8A0F83A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12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7AF94-5F87-F0C8-1DA7-02EC828B9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707F3-F4BD-B86C-4574-0C147327C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BC4EA-41C5-05CF-F4D0-4D4AC4CD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641D7-4A9A-4333-F82E-530A8B305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46748-EA5A-D474-7A56-9E9FCDBC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ECB5E-DB1E-1EBA-1457-134551072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C52FB-6DCE-1B87-0202-F5B9DE3AF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AE37-42D3-E047-BAB1-00D490650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3F5D6-9739-5EE1-C680-250319FB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FF858-0AE5-724A-B84B-CC5F7921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0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6A02-1BA5-A46D-ACA1-CD6FD0F7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C8A2C-266D-E428-5969-0CC58987C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113FA2-FD98-44E3-9267-DA32506B3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2F3F8-5D9C-23BE-BBF9-DA2D802A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247F0-8FD0-EEEF-4F0A-F9B40C4A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C34F09-FD10-4989-73B1-B48244FA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8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C60FA-74DC-2E1B-9D67-49DB762A0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03218-502F-1376-AC48-53A2B20A7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4613C-2E5B-C00D-5355-29E9280A0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E7C49-0B8F-ACFD-54DA-65D4D21A45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AC8A1-67FD-B696-82B3-8FD0B330F3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F8B104-3BD4-171A-8ED2-977F78A98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D13C5-A9A1-E7AE-27D4-B089F1E7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642B7F-9094-19D5-D4B5-C6E556D8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6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F8189-2696-68D9-FA3D-B93BF710E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FA3AF-1A7F-A4B3-BC8B-1386761F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C58D7E-2510-D717-15C3-395548908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C0E273-3F46-A908-3337-A7FE6757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0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12EE9E-7A22-9323-C092-852CA5B93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01D392-BC84-19DF-00CA-6072E684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D3EB84-530B-1B69-A21A-8EF9A2F0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95214-19AB-D936-9FEC-2697AE20A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6F6FB-EEEA-3F84-4C2E-A632EB246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A5D78D-CC06-BFC3-DD97-8B77F408D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A39C8-9733-3B48-4F1F-41C0CA3D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E1254-7CE0-558F-5BCB-D18972A79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905EC-E157-1D7D-8B3E-5A26B689C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1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A3BD4-080F-4488-2ABB-A96412E8A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5F531A-1671-C843-9596-614D4C553C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73594-4265-27FC-3F6F-7DD2D5AC8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77F768-1000-882A-C086-55599426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978C3-1A14-902E-7D47-0C07C286C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2145AD-CF64-E385-330E-0FB4E055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82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336E75-CAA7-68B7-E822-F0789C402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1B2EF-2EF2-A6EA-43F7-34771CB97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CE4AC-6337-3549-F618-BD16261EC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D6ED2-6657-4D67-8F50-C6485DF5FF48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88517-849B-201A-5EAC-8CAD7EDF8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A3426-3627-EFB8-C683-B57D25203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6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4A1089-2BAD-C1F5-7C5B-EDF7BB57E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986AEC-3701-6C8D-6FF6-CEBD2A3567B4}"/>
              </a:ext>
            </a:extLst>
          </p:cNvPr>
          <p:cNvSpPr txBox="1"/>
          <p:nvPr/>
        </p:nvSpPr>
        <p:spPr>
          <a:xfrm>
            <a:off x="595619" y="746620"/>
            <a:ext cx="364082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en-US" sz="24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SYNLETT</a:t>
            </a:r>
          </a:p>
          <a:p>
            <a:pPr marR="0" algn="l" rtl="0"/>
            <a:r>
              <a:rPr lang="en-US" sz="24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Accounts and Rapid Communications in Chemical Synthesis</a:t>
            </a:r>
          </a:p>
          <a:p>
            <a:pPr marR="0" algn="l" rtl="0"/>
            <a:endParaRPr lang="en-US" sz="2000" b="1" i="0" u="none" strike="noStrike" baseline="30000" dirty="0">
              <a:solidFill>
                <a:schemeClr val="bg1"/>
              </a:solidFill>
              <a:latin typeface="Thieme Argo 2011 Light" pitchFamily="2" charset="0"/>
            </a:endParaRPr>
          </a:p>
          <a:p>
            <a:pPr marR="0" algn="l" rtl="0"/>
            <a:r>
              <a:rPr lang="en-US" sz="2000" b="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SYNLETT is a single-anonymous peer-reviewed journal reporting research results and current trends in chemical synthesis in short, personalized reviews and preliminary communications. It covers all fields of scientific endeavor that involve organic synthesis.</a:t>
            </a:r>
          </a:p>
          <a:p>
            <a:pPr marR="0" algn="l" rtl="0"/>
            <a:endParaRPr lang="en-US" sz="2000" b="0" i="0" u="none" strike="noStrike" baseline="30000" dirty="0">
              <a:solidFill>
                <a:schemeClr val="bg1"/>
              </a:solidFill>
              <a:latin typeface="Thieme Argo 2011 Medium" pitchFamily="2" charset="0"/>
            </a:endParaRPr>
          </a:p>
          <a:p>
            <a:pPr marR="0" algn="l" rtl="0"/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Reasons to publish in SYNLETT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Excellent editorial service with a personal touch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Publication model: hybrid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Fast and secure Select Crowd Review as additional option to traditional peer review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 pitchFamily="2" charset="0"/>
              </a:rPr>
              <a:t>Dependable research results with detailed experimental procedures and scientific primary data</a:t>
            </a:r>
            <a:endParaRPr lang="en-US" sz="2000" baseline="30000" dirty="0">
              <a:solidFill>
                <a:schemeClr val="bg1"/>
              </a:solidFill>
              <a:latin typeface="Thieme Argo 2011 Light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C761A4-7644-BD50-ECB0-E98804B26608}"/>
              </a:ext>
            </a:extLst>
          </p:cNvPr>
          <p:cNvSpPr txBox="1"/>
          <p:nvPr/>
        </p:nvSpPr>
        <p:spPr>
          <a:xfrm>
            <a:off x="595618" y="5796793"/>
            <a:ext cx="3380764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thieme.com/</a:t>
            </a:r>
            <a:r>
              <a:rPr lang="de-DE" sz="2800" b="1" baseline="30000" dirty="0" err="1">
                <a:solidFill>
                  <a:srgbClr val="123273"/>
                </a:solidFill>
                <a:latin typeface="Thieme Argo 2011 Light" pitchFamily="2" charset="0"/>
              </a:rPr>
              <a:t>synlett</a:t>
            </a:r>
            <a:endParaRPr lang="de-DE" sz="2800" b="1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51513-FA08-EC6E-48B0-49405F94D3CB}"/>
              </a:ext>
            </a:extLst>
          </p:cNvPr>
          <p:cNvSpPr txBox="1"/>
          <p:nvPr/>
        </p:nvSpPr>
        <p:spPr>
          <a:xfrm>
            <a:off x="595618" y="6229136"/>
            <a:ext cx="4739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Connect with us on social media  &gt;  SYNLETT Journal</a:t>
            </a:r>
            <a:endParaRPr lang="de-DE" sz="2000" i="0" u="none" strike="noStrike" baseline="30000" dirty="0">
              <a:solidFill>
                <a:srgbClr val="123273"/>
              </a:solidFill>
              <a:latin typeface="Thieme Argo 2011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67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55D0BE5A2D3C4488B5972E5DC127A4" ma:contentTypeVersion="16" ma:contentTypeDescription="Ein neues Dokument erstellen." ma:contentTypeScope="" ma:versionID="e7216f8935fd796c2ffea09823a9ad03">
  <xsd:schema xmlns:xsd="http://www.w3.org/2001/XMLSchema" xmlns:xs="http://www.w3.org/2001/XMLSchema" xmlns:p="http://schemas.microsoft.com/office/2006/metadata/properties" xmlns:ns2="1bfb01bd-2389-4c8a-89e0-13f17a654e08" xmlns:ns3="f23d7c77-a271-4103-afda-f5defe12086c" targetNamespace="http://schemas.microsoft.com/office/2006/metadata/properties" ma:root="true" ma:fieldsID="3c4289b87779c5147c9c0df6d6399177" ns2:_="" ns3:_="">
    <xsd:import namespace="1bfb01bd-2389-4c8a-89e0-13f17a654e08"/>
    <xsd:import namespace="f23d7c77-a271-4103-afda-f5defe1208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b01bd-2389-4c8a-89e0-13f17a654e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6d2e72f9-8684-4c13-b8e8-eb6660067e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3d7c77-a271-4103-afda-f5defe1208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6e821098-414f-457f-842b-05ab5afedffd}" ma:internalName="TaxCatchAll" ma:showField="CatchAllData" ma:web="f23d7c77-a271-4103-afda-f5defe1208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fb01bd-2389-4c8a-89e0-13f17a654e08">
      <Terms xmlns="http://schemas.microsoft.com/office/infopath/2007/PartnerControls"/>
    </lcf76f155ced4ddcb4097134ff3c332f>
    <TaxCatchAll xmlns="f23d7c77-a271-4103-afda-f5defe12086c" xsi:nil="true"/>
    <SharedWithUsers xmlns="f23d7c77-a271-4103-afda-f5defe12086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2E47790-62F2-4205-B25F-EDDC94D9B4BE}"/>
</file>

<file path=customXml/itemProps2.xml><?xml version="1.0" encoding="utf-8"?>
<ds:datastoreItem xmlns:ds="http://schemas.openxmlformats.org/officeDocument/2006/customXml" ds:itemID="{382FC14B-A5D2-4482-9E9D-378653C8A9EB}"/>
</file>

<file path=customXml/itemProps3.xml><?xml version="1.0" encoding="utf-8"?>
<ds:datastoreItem xmlns:ds="http://schemas.openxmlformats.org/officeDocument/2006/customXml" ds:itemID="{444E1076-78B1-4C5F-B3E1-12B89AAA7CF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Thieme Argo 2011 Light</vt:lpstr>
      <vt:lpstr>Thieme Argo 2011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 Borja, Lady Ann</dc:creator>
  <cp:lastModifiedBy>de Borja, Lady Ann</cp:lastModifiedBy>
  <cp:revision>11</cp:revision>
  <dcterms:created xsi:type="dcterms:W3CDTF">2024-06-06T21:39:30Z</dcterms:created>
  <dcterms:modified xsi:type="dcterms:W3CDTF">2024-12-10T17:50:08Z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0x010100A455D0BE5A2D3C4488B5972E5DC127A4</vt:lpwstr>
  </property>
  <property fmtid="{D5CDD505-2E9C-101B-9397-08002B2CF9AE}" pid="3" name="Order">
    <vt:r8>71000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