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23273"/>
    <a:srgbClr val="435373"/>
    <a:srgbClr val="E5236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D65765E-82FC-A633-D888-49303F7ED4D0}" v="1" dt="2025-05-14T13:31:08.606"/>
    <p1510:client id="{AC42C319-C291-40A2-BAE5-1C446AE50456}" v="5" dt="2025-05-14T13:15:56.51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64" d="100"/>
          <a:sy n="64" d="100"/>
        </p:scale>
        <p:origin x="712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microsoft.com/office/2015/10/relationships/revisionInfo" Target="revisionInfo.xml"/><Relationship Id="rId3" Type="http://schemas.openxmlformats.org/officeDocument/2006/relationships/presProps" Target="presProps.xml"/><Relationship Id="rId7" Type="http://schemas.microsoft.com/office/2016/11/relationships/changesInfo" Target="changesInfos/changesInfo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11" Type="http://schemas.openxmlformats.org/officeDocument/2006/relationships/customXml" Target="../customXml/item3.xml"/><Relationship Id="rId5" Type="http://schemas.openxmlformats.org/officeDocument/2006/relationships/theme" Target="theme/theme1.xml"/><Relationship Id="rId10" Type="http://schemas.openxmlformats.org/officeDocument/2006/relationships/customXml" Target="../customXml/item2.xml"/><Relationship Id="rId4" Type="http://schemas.openxmlformats.org/officeDocument/2006/relationships/viewProps" Target="viewProps.xml"/><Relationship Id="rId9" Type="http://schemas.openxmlformats.org/officeDocument/2006/relationships/customXml" Target="../customXml/item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Hawari, Fadwa" userId="f8e67728-c79e-4b8d-a5d1-0256558d66f7" providerId="ADAL" clId="{AC42C319-C291-40A2-BAE5-1C446AE50456}"/>
    <pc:docChg chg="undo custSel modSld">
      <pc:chgData name="Hawari, Fadwa" userId="f8e67728-c79e-4b8d-a5d1-0256558d66f7" providerId="ADAL" clId="{AC42C319-C291-40A2-BAE5-1C446AE50456}" dt="2025-05-14T13:23:33.910" v="239" actId="115"/>
      <pc:docMkLst>
        <pc:docMk/>
      </pc:docMkLst>
      <pc:sldChg chg="addSp delSp modSp mod">
        <pc:chgData name="Hawari, Fadwa" userId="f8e67728-c79e-4b8d-a5d1-0256558d66f7" providerId="ADAL" clId="{AC42C319-C291-40A2-BAE5-1C446AE50456}" dt="2025-05-14T13:23:33.910" v="239" actId="115"/>
        <pc:sldMkLst>
          <pc:docMk/>
          <pc:sldMk cId="756167379" sldId="256"/>
        </pc:sldMkLst>
        <pc:spChg chg="mod">
          <ac:chgData name="Hawari, Fadwa" userId="f8e67728-c79e-4b8d-a5d1-0256558d66f7" providerId="ADAL" clId="{AC42C319-C291-40A2-BAE5-1C446AE50456}" dt="2025-05-14T13:16:49.791" v="197" actId="1037"/>
          <ac:spMkLst>
            <pc:docMk/>
            <pc:sldMk cId="756167379" sldId="256"/>
            <ac:spMk id="2" creationId="{34251513-FA08-EC6E-48B0-49405F94D3CB}"/>
          </ac:spMkLst>
        </pc:spChg>
        <pc:spChg chg="add mod">
          <ac:chgData name="Hawari, Fadwa" userId="f8e67728-c79e-4b8d-a5d1-0256558d66f7" providerId="ADAL" clId="{AC42C319-C291-40A2-BAE5-1C446AE50456}" dt="2025-05-14T13:16:49.791" v="197" actId="1037"/>
          <ac:spMkLst>
            <pc:docMk/>
            <pc:sldMk cId="756167379" sldId="256"/>
            <ac:spMk id="3" creationId="{F44738BC-94D4-1A8B-377B-4C1C35EBA360}"/>
          </ac:spMkLst>
        </pc:spChg>
        <pc:spChg chg="add mod">
          <ac:chgData name="Hawari, Fadwa" userId="f8e67728-c79e-4b8d-a5d1-0256558d66f7" providerId="ADAL" clId="{AC42C319-C291-40A2-BAE5-1C446AE50456}" dt="2025-05-14T13:23:33.910" v="239" actId="115"/>
          <ac:spMkLst>
            <pc:docMk/>
            <pc:sldMk cId="756167379" sldId="256"/>
            <ac:spMk id="6" creationId="{9F960F35-C253-C035-44B1-0C170A84D7DE}"/>
          </ac:spMkLst>
        </pc:spChg>
        <pc:spChg chg="mod">
          <ac:chgData name="Hawari, Fadwa" userId="f8e67728-c79e-4b8d-a5d1-0256558d66f7" providerId="ADAL" clId="{AC42C319-C291-40A2-BAE5-1C446AE50456}" dt="2025-05-14T13:13:02.143" v="106" actId="1076"/>
          <ac:spMkLst>
            <pc:docMk/>
            <pc:sldMk cId="756167379" sldId="256"/>
            <ac:spMk id="7" creationId="{0F986AEC-3701-6C8D-6FF6-CEBD2A3567B4}"/>
          </ac:spMkLst>
        </pc:spChg>
        <pc:spChg chg="del mod">
          <ac:chgData name="Hawari, Fadwa" userId="f8e67728-c79e-4b8d-a5d1-0256558d66f7" providerId="ADAL" clId="{AC42C319-C291-40A2-BAE5-1C446AE50456}" dt="2025-05-14T13:15:54.725" v="147" actId="21"/>
          <ac:spMkLst>
            <pc:docMk/>
            <pc:sldMk cId="756167379" sldId="256"/>
            <ac:spMk id="8" creationId="{03C761A4-7644-BD50-ECB0-E98804B26608}"/>
          </ac:spMkLst>
        </pc:spChg>
        <pc:spChg chg="mod">
          <ac:chgData name="Hawari, Fadwa" userId="f8e67728-c79e-4b8d-a5d1-0256558d66f7" providerId="ADAL" clId="{AC42C319-C291-40A2-BAE5-1C446AE50456}" dt="2025-05-14T13:16:58.784" v="227" actId="1037"/>
          <ac:spMkLst>
            <pc:docMk/>
            <pc:sldMk cId="756167379" sldId="256"/>
            <ac:spMk id="9" creationId="{B6927E5A-783D-D49E-57A6-89CB4251F622}"/>
          </ac:spMkLst>
        </pc:spChg>
        <pc:spChg chg="add del mod">
          <ac:chgData name="Hawari, Fadwa" userId="f8e67728-c79e-4b8d-a5d1-0256558d66f7" providerId="ADAL" clId="{AC42C319-C291-40A2-BAE5-1C446AE50456}" dt="2025-05-14T13:14:53.016" v="144" actId="478"/>
          <ac:spMkLst>
            <pc:docMk/>
            <pc:sldMk cId="756167379" sldId="256"/>
            <ac:spMk id="15" creationId="{156944A7-748E-FD01-9F8D-A58F6F639F19}"/>
          </ac:spMkLst>
        </pc:spChg>
        <pc:spChg chg="add del mod">
          <ac:chgData name="Hawari, Fadwa" userId="f8e67728-c79e-4b8d-a5d1-0256558d66f7" providerId="ADAL" clId="{AC42C319-C291-40A2-BAE5-1C446AE50456}" dt="2025-05-14T13:14:53.016" v="144" actId="478"/>
          <ac:spMkLst>
            <pc:docMk/>
            <pc:sldMk cId="756167379" sldId="256"/>
            <ac:spMk id="16" creationId="{BE8F659C-60D3-5597-34D9-F1BFF36CEE04}"/>
          </ac:spMkLst>
        </pc:spChg>
        <pc:spChg chg="add del mod">
          <ac:chgData name="Hawari, Fadwa" userId="f8e67728-c79e-4b8d-a5d1-0256558d66f7" providerId="ADAL" clId="{AC42C319-C291-40A2-BAE5-1C446AE50456}" dt="2025-05-14T13:14:53.016" v="144" actId="478"/>
          <ac:spMkLst>
            <pc:docMk/>
            <pc:sldMk cId="756167379" sldId="256"/>
            <ac:spMk id="18" creationId="{B0B31B6A-4FFF-55EB-269A-C23BA0B83CC9}"/>
          </ac:spMkLst>
        </pc:spChg>
        <pc:spChg chg="add mod">
          <ac:chgData name="Hawari, Fadwa" userId="f8e67728-c79e-4b8d-a5d1-0256558d66f7" providerId="ADAL" clId="{AC42C319-C291-40A2-BAE5-1C446AE50456}" dt="2025-05-14T13:16:12.481" v="156" actId="1037"/>
          <ac:spMkLst>
            <pc:docMk/>
            <pc:sldMk cId="756167379" sldId="256"/>
            <ac:spMk id="20" creationId="{03C761A4-7644-BD50-ECB0-E98804B26608}"/>
          </ac:spMkLst>
        </pc:spChg>
        <pc:picChg chg="add mod">
          <ac:chgData name="Hawari, Fadwa" userId="f8e67728-c79e-4b8d-a5d1-0256558d66f7" providerId="ADAL" clId="{AC42C319-C291-40A2-BAE5-1C446AE50456}" dt="2025-05-14T13:16:49.791" v="197" actId="1037"/>
          <ac:picMkLst>
            <pc:docMk/>
            <pc:sldMk cId="756167379" sldId="256"/>
            <ac:picMk id="5" creationId="{115F1DE5-E5EB-49A8-82CD-12163CC6AFF0}"/>
          </ac:picMkLst>
        </pc:picChg>
        <pc:picChg chg="mod">
          <ac:chgData name="Hawari, Fadwa" userId="f8e67728-c79e-4b8d-a5d1-0256558d66f7" providerId="ADAL" clId="{AC42C319-C291-40A2-BAE5-1C446AE50456}" dt="2025-05-14T13:16:36.581" v="169" actId="1037"/>
          <ac:picMkLst>
            <pc:docMk/>
            <pc:sldMk cId="756167379" sldId="256"/>
            <ac:picMk id="10" creationId="{66968F67-60DE-E680-9C7C-EFCC55F7D835}"/>
          </ac:picMkLst>
        </pc:picChg>
        <pc:picChg chg="mod">
          <ac:chgData name="Hawari, Fadwa" userId="f8e67728-c79e-4b8d-a5d1-0256558d66f7" providerId="ADAL" clId="{AC42C319-C291-40A2-BAE5-1C446AE50456}" dt="2025-05-14T13:16:49.791" v="197" actId="1037"/>
          <ac:picMkLst>
            <pc:docMk/>
            <pc:sldMk cId="756167379" sldId="256"/>
            <ac:picMk id="12" creationId="{34376B87-F522-B18A-5FEC-AF69E329DB24}"/>
          </ac:picMkLst>
        </pc:picChg>
        <pc:picChg chg="add del mod">
          <ac:chgData name="Hawari, Fadwa" userId="f8e67728-c79e-4b8d-a5d1-0256558d66f7" providerId="ADAL" clId="{AC42C319-C291-40A2-BAE5-1C446AE50456}" dt="2025-05-14T13:14:53.016" v="144" actId="478"/>
          <ac:picMkLst>
            <pc:docMk/>
            <pc:sldMk cId="756167379" sldId="256"/>
            <ac:picMk id="17" creationId="{52F5EE4D-DBCE-4B65-4093-05530ADD198B}"/>
          </ac:picMkLst>
        </pc:picChg>
        <pc:picChg chg="add del mod">
          <ac:chgData name="Hawari, Fadwa" userId="f8e67728-c79e-4b8d-a5d1-0256558d66f7" providerId="ADAL" clId="{AC42C319-C291-40A2-BAE5-1C446AE50456}" dt="2025-05-14T13:14:53.016" v="144" actId="478"/>
          <ac:picMkLst>
            <pc:docMk/>
            <pc:sldMk cId="756167379" sldId="256"/>
            <ac:picMk id="19" creationId="{08C4C51D-E099-61FD-CB0B-2EAB0804E638}"/>
          </ac:picMkLst>
        </pc:picChg>
      </pc:sldChg>
    </pc:docChg>
  </pc:docChgLst>
  <pc:docChgLst>
    <pc:chgData name="Hawari, Fadwa" userId="S::fadwa.hawari@thieme.de::f8e67728-c79e-4b8d-a5d1-0256558d66f7" providerId="AD" clId="Web-{8D65765E-82FC-A633-D888-49303F7ED4D0}"/>
    <pc:docChg chg="modSld">
      <pc:chgData name="Hawari, Fadwa" userId="S::fadwa.hawari@thieme.de::f8e67728-c79e-4b8d-a5d1-0256558d66f7" providerId="AD" clId="Web-{8D65765E-82FC-A633-D888-49303F7ED4D0}" dt="2025-05-14T13:31:08.606" v="0"/>
      <pc:docMkLst>
        <pc:docMk/>
      </pc:docMkLst>
      <pc:sldChg chg="delSp">
        <pc:chgData name="Hawari, Fadwa" userId="S::fadwa.hawari@thieme.de::f8e67728-c79e-4b8d-a5d1-0256558d66f7" providerId="AD" clId="Web-{8D65765E-82FC-A633-D888-49303F7ED4D0}" dt="2025-05-14T13:31:08.606" v="0"/>
        <pc:sldMkLst>
          <pc:docMk/>
          <pc:sldMk cId="756167379" sldId="256"/>
        </pc:sldMkLst>
        <pc:spChg chg="del">
          <ac:chgData name="Hawari, Fadwa" userId="S::fadwa.hawari@thieme.de::f8e67728-c79e-4b8d-a5d1-0256558d66f7" providerId="AD" clId="Web-{8D65765E-82FC-A633-D888-49303F7ED4D0}" dt="2025-05-14T13:31:08.606" v="0"/>
          <ac:spMkLst>
            <pc:docMk/>
            <pc:sldMk cId="756167379" sldId="256"/>
            <ac:spMk id="6" creationId="{9F960F35-C253-C035-44B1-0C170A84D7DE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8C541F-ADD6-5128-B1AD-B3CA09429B2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758AD08-DB8F-918E-A40F-C91592C9D44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835A1CD-894C-AAF7-1D76-B0F88175A5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ED6ED2-6657-4D67-8F50-C6485DF5FF48}" type="datetimeFigureOut">
              <a:rPr lang="en-US" smtClean="0"/>
              <a:t>5/14/2025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B1FD6FB-1E6F-BF6A-0852-629EB8362A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E6CD0BB-596F-DCA6-85F7-AC5DE0FAF6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172F50-C21F-4EC9-AADC-DD44631EBB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4115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F6B2CC-5205-C3E2-A2E9-041C17739D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57026AA-12F3-7F38-67EF-D9B04DD791C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842F6A9-B24D-6675-631D-E04CE56EA9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ED6ED2-6657-4D67-8F50-C6485DF5FF48}" type="datetimeFigureOut">
              <a:rPr lang="en-US" smtClean="0"/>
              <a:t>5/14/2025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2B9E015-E3A2-ECF3-5976-165C85E198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B63A876-CD43-5F21-AB37-930AD3C35B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172F50-C21F-4EC9-AADC-DD44631EBB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20770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A189661-5B6F-8815-2FA4-7F8AE95D0A7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D43F446-E6D4-23FE-8ED4-BF9D75E86E9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32205FB-9BD5-D171-FC7B-14E8E63A0F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ED6ED2-6657-4D67-8F50-C6485DF5FF48}" type="datetimeFigureOut">
              <a:rPr lang="en-US" smtClean="0"/>
              <a:t>5/14/2025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D34FA69-005C-901A-270E-373186872B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0979D6C-C3D2-7443-A8D7-8D8A0F83A7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172F50-C21F-4EC9-AADC-DD44631EBB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21281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37AF94-5F87-F0C8-1DA7-02EC828B9D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BC707F3-F4BD-B86C-4574-0C147327CF2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63BC4EA-41C5-05CF-F4D0-4D4AC4CD37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ED6ED2-6657-4D67-8F50-C6485DF5FF48}" type="datetimeFigureOut">
              <a:rPr lang="en-US" smtClean="0"/>
              <a:t>5/14/2025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E2641D7-4A9A-4333-F82E-530A8B3050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CF46748-EA5A-D474-7A56-9E9FCDBC65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172F50-C21F-4EC9-AADC-DD44631EBB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53808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86ECB5E-DB1E-1EBA-1457-1345510728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06C52FB-6DCE-1B87-0202-F5B9DE3AF01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EEDAE37-42D3-E047-BAB1-00D4906500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ED6ED2-6657-4D67-8F50-C6485DF5FF48}" type="datetimeFigureOut">
              <a:rPr lang="en-US" smtClean="0"/>
              <a:t>5/14/2025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313F5D6-9739-5EE1-C680-250319FB26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33FF858-0AE5-724A-B84B-CC5F792147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172F50-C21F-4EC9-AADC-DD44631EBB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51804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C66A02-1BA5-A46D-ACA1-CD6FD0F765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4FC8A2C-266D-E428-5969-0CC58987C84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B113FA2-FD98-44E3-9267-DA32506B3DC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142F3F8-5D9C-23BE-BBF9-DA2D802A6B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ED6ED2-6657-4D67-8F50-C6485DF5FF48}" type="datetimeFigureOut">
              <a:rPr lang="en-US" smtClean="0"/>
              <a:t>5/14/2025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D8247F0-8FD0-EEEF-4F0A-F9B40C4A3D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9C34F09-FD10-4989-73B1-B48244FA90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172F50-C21F-4EC9-AADC-DD44631EBB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30864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1C60FA-74DC-2E1B-9D67-49DB762A07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9603218-502F-1376-AC48-53A2B20A7FC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BD4613C-2E5B-C00D-5355-29E9280A043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89E7C49-0B8F-ACFD-54DA-65D4D21A458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73AC8A1-67FD-B696-82B3-8FD0B330F32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1F8B104-3BD4-171A-8ED2-977F78A983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ED6ED2-6657-4D67-8F50-C6485DF5FF48}" type="datetimeFigureOut">
              <a:rPr lang="en-US" smtClean="0"/>
              <a:t>5/14/2025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0CD13C5-A9A1-E7AE-27D4-B089F1E7A8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B642B7F-9094-19D5-D4B5-C6E556D824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172F50-C21F-4EC9-AADC-DD44631EBB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48462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9F8189-2696-68D9-FA3D-B93BF710E5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D0FA3AF-1A7F-A4B3-BC8B-1386761F91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ED6ED2-6657-4D67-8F50-C6485DF5FF48}" type="datetimeFigureOut">
              <a:rPr lang="en-US" smtClean="0"/>
              <a:t>5/14/2025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4C58D7E-2510-D717-15C3-3955489088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1C0E273-3F46-A908-3337-A7FE6757CF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172F50-C21F-4EC9-AADC-DD44631EBB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27040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D512EE9E-7A22-9323-C092-852CA5B93E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ED6ED2-6657-4D67-8F50-C6485DF5FF48}" type="datetimeFigureOut">
              <a:rPr lang="en-US" smtClean="0"/>
              <a:t>5/14/2025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B01D392-BC84-19DF-00CA-6072E68427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2D3EB84-530B-1B69-A21A-8EF9A2F095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172F50-C21F-4EC9-AADC-DD44631EBB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7998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395214-19AB-D936-9FEC-2697AE20A6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A16F6FB-EEEA-3F84-4C2E-A632EB246B1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1A5D78D-CC06-BFC3-DD97-8B77F408D4B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76A39C8-9733-3B48-4F1F-41C0CA3D63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ED6ED2-6657-4D67-8F50-C6485DF5FF48}" type="datetimeFigureOut">
              <a:rPr lang="en-US" smtClean="0"/>
              <a:t>5/14/2025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BEE1254-7CE0-558F-5BCB-D18972A79D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37905EC-E157-1D7D-8B3E-5A26B689C5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172F50-C21F-4EC9-AADC-DD44631EBB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60168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1A3BD4-080F-4488-2ABB-A96412E8AE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B5F531A-1671-C843-9596-614D4C553C0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7373594-4265-27FC-3F6F-7DD2D5AC8DD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877F768-1000-882A-C086-5559942668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ED6ED2-6657-4D67-8F50-C6485DF5FF48}" type="datetimeFigureOut">
              <a:rPr lang="en-US" smtClean="0"/>
              <a:t>5/14/2025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C2978C3-1A14-902E-7D47-0C07C286CC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62145AD-CF64-E385-330E-0FB4E05536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172F50-C21F-4EC9-AADC-DD44631EBB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85828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D336E75-CAA7-68B7-E822-F0789C4023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C11B2EF-2EF2-A6EA-43F7-34771CB9788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6DCE4AC-6337-3549-F618-BD16261ECF5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ED6ED2-6657-4D67-8F50-C6485DF5FF48}" type="datetimeFigureOut">
              <a:rPr lang="en-US" smtClean="0"/>
              <a:t>5/14/2025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C088517-849B-201A-5EAC-8CAD7EDF8DB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C7A3426-3627-EFB8-C683-B57D2520313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172F50-C21F-4EC9-AADC-DD44631EBB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06671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hyperlink" Target="https://bit.ly/3RMlcKO" TargetMode="Externa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A book with colorful circles&#10;&#10;Description automatically generated">
            <a:extLst>
              <a:ext uri="{FF2B5EF4-FFF2-40B4-BE49-F238E27FC236}">
                <a16:creationId xmlns:a16="http://schemas.microsoft.com/office/drawing/2014/main" id="{B414515E-E9D6-FE96-AD71-CF9589F7446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Picture 9" descr="A book with colorful circles&#10;&#10;Description automatically generated">
            <a:extLst>
              <a:ext uri="{FF2B5EF4-FFF2-40B4-BE49-F238E27FC236}">
                <a16:creationId xmlns:a16="http://schemas.microsoft.com/office/drawing/2014/main" id="{66968F67-60DE-E680-9C7C-EFCC55F7D8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0F986AEC-3701-6C8D-6FF6-CEBD2A3567B4}"/>
              </a:ext>
            </a:extLst>
          </p:cNvPr>
          <p:cNvSpPr txBox="1"/>
          <p:nvPr/>
        </p:nvSpPr>
        <p:spPr>
          <a:xfrm>
            <a:off x="595618" y="443667"/>
            <a:ext cx="3671581" cy="38472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algn="l" rtl="0"/>
            <a:r>
              <a:rPr lang="en-US" sz="2800" i="0" u="none" strike="noStrike" baseline="30000" dirty="0">
                <a:solidFill>
                  <a:srgbClr val="123273"/>
                </a:solidFill>
                <a:latin typeface="Thieme Argo 2011 Medium" pitchFamily="2" charset="0"/>
              </a:rPr>
              <a:t>Sustainability &amp; Circularity NOW</a:t>
            </a:r>
          </a:p>
          <a:p>
            <a:pPr marR="0" algn="l" rtl="0"/>
            <a:r>
              <a:rPr lang="en-US" sz="2400" i="0" u="none" strike="noStrike" baseline="30000" dirty="0">
                <a:solidFill>
                  <a:srgbClr val="123273"/>
                </a:solidFill>
                <a:latin typeface="Thieme Argo 2011 Medium" pitchFamily="2" charset="0"/>
              </a:rPr>
              <a:t>Publish for a better future</a:t>
            </a:r>
          </a:p>
          <a:p>
            <a:pPr marR="0" algn="l" rtl="0"/>
            <a:endParaRPr lang="en-US" sz="2000" b="1" i="0" u="none" strike="noStrike" baseline="30000" dirty="0">
              <a:solidFill>
                <a:srgbClr val="123273"/>
              </a:solidFill>
              <a:latin typeface="Thieme Argo 2011 Light" pitchFamily="2" charset="0"/>
            </a:endParaRPr>
          </a:p>
          <a:p>
            <a:pPr marR="0" algn="l" rtl="0"/>
            <a:r>
              <a:rPr lang="en-US" sz="2100" i="0" u="none" strike="noStrike" baseline="30000" dirty="0">
                <a:solidFill>
                  <a:srgbClr val="123273"/>
                </a:solidFill>
                <a:latin typeface="Thieme Argo 2011 Medium" pitchFamily="2" charset="0"/>
              </a:rPr>
              <a:t>Sustainability &amp; Circularity NOW</a:t>
            </a:r>
            <a:r>
              <a:rPr lang="en-US" sz="2100" b="0" i="0" u="none" strike="noStrike" baseline="30000" dirty="0">
                <a:solidFill>
                  <a:srgbClr val="123273"/>
                </a:solidFill>
                <a:latin typeface="Thieme Argo 2011 Medium" pitchFamily="2" charset="0"/>
              </a:rPr>
              <a:t> </a:t>
            </a:r>
            <a:r>
              <a:rPr lang="en-US" sz="2100" b="0" i="0" u="none" strike="noStrike" baseline="30000" dirty="0">
                <a:solidFill>
                  <a:srgbClr val="123273"/>
                </a:solidFill>
                <a:latin typeface="Thieme Argo 2011 Light" pitchFamily="2" charset="0"/>
              </a:rPr>
              <a:t>is a new peer-reviewed </a:t>
            </a:r>
            <a:r>
              <a:rPr lang="en-US" sz="2100" i="0" u="none" strike="noStrike" baseline="30000" dirty="0">
                <a:solidFill>
                  <a:srgbClr val="123273"/>
                </a:solidFill>
                <a:latin typeface="Thieme Argo 2011 Medium" pitchFamily="2" charset="0"/>
              </a:rPr>
              <a:t>Open Access</a:t>
            </a:r>
            <a:r>
              <a:rPr lang="en-US" sz="2100" b="0" i="0" u="none" strike="noStrike" baseline="30000" dirty="0">
                <a:solidFill>
                  <a:srgbClr val="123273"/>
                </a:solidFill>
                <a:latin typeface="Thieme Argo 2011 Light" pitchFamily="2" charset="0"/>
              </a:rPr>
              <a:t> journal. It will broadcast challenges and revolutionary solutions for a sustainable future.</a:t>
            </a:r>
          </a:p>
          <a:p>
            <a:pPr marR="0" algn="l" rtl="0"/>
            <a:br>
              <a:rPr lang="en-US" sz="2100" b="0" i="0" u="none" strike="noStrike" baseline="30000" dirty="0">
                <a:solidFill>
                  <a:srgbClr val="123273"/>
                </a:solidFill>
                <a:latin typeface="Thieme Argo 2011 Light" pitchFamily="2" charset="0"/>
              </a:rPr>
            </a:br>
            <a:r>
              <a:rPr lang="en-US" sz="2100" i="0" u="none" strike="noStrike" baseline="30000" dirty="0">
                <a:solidFill>
                  <a:srgbClr val="123273"/>
                </a:solidFill>
                <a:latin typeface="Thieme Argo 2011 Medium" pitchFamily="2" charset="0"/>
              </a:rPr>
              <a:t>3 reasons to publish in </a:t>
            </a:r>
            <a:r>
              <a:rPr lang="en-US" sz="2100" i="0" u="none" strike="noStrike" baseline="30000" dirty="0" err="1">
                <a:solidFill>
                  <a:srgbClr val="123273"/>
                </a:solidFill>
                <a:latin typeface="Thieme Argo 2011 Medium" pitchFamily="2" charset="0"/>
              </a:rPr>
              <a:t>SusCircNOW</a:t>
            </a:r>
            <a:r>
              <a:rPr lang="en-US" sz="2100" i="0" u="none" strike="noStrike" baseline="30000" dirty="0">
                <a:solidFill>
                  <a:srgbClr val="123273"/>
                </a:solidFill>
                <a:latin typeface="Thieme Argo 2011 Medium" pitchFamily="2" charset="0"/>
              </a:rPr>
              <a:t>:</a:t>
            </a:r>
          </a:p>
          <a:p>
            <a:pPr marL="342900" marR="0" indent="-342900" algn="l" rtl="0">
              <a:buFont typeface="Arial" panose="020B0604020202020204" pitchFamily="34" charset="0"/>
              <a:buChar char="•"/>
            </a:pPr>
            <a:r>
              <a:rPr lang="en-US" sz="2100" b="0" i="0" u="none" strike="noStrike" baseline="30000" dirty="0" err="1">
                <a:solidFill>
                  <a:srgbClr val="123273"/>
                </a:solidFill>
                <a:latin typeface="Thieme Argo 2011 Light" pitchFamily="2" charset="0"/>
              </a:rPr>
              <a:t>SusCircNOW</a:t>
            </a:r>
            <a:r>
              <a:rPr lang="en-US" sz="2100" b="0" i="0" u="none" strike="noStrike" baseline="30000" dirty="0">
                <a:solidFill>
                  <a:srgbClr val="123273"/>
                </a:solidFill>
                <a:latin typeface="Thieme Argo 2011 Light" pitchFamily="2" charset="0"/>
              </a:rPr>
              <a:t> aims to contribute toward the UN-SDGs (Sustainable Development Goals)</a:t>
            </a:r>
          </a:p>
          <a:p>
            <a:pPr marL="342900" marR="0" indent="-342900" algn="l" rtl="0">
              <a:buFont typeface="Arial" panose="020B0604020202020204" pitchFamily="34" charset="0"/>
              <a:buChar char="•"/>
            </a:pPr>
            <a:r>
              <a:rPr lang="en-US" sz="2100" b="0" i="0" u="none" strike="noStrike" baseline="30000" dirty="0">
                <a:solidFill>
                  <a:srgbClr val="123273"/>
                </a:solidFill>
                <a:latin typeface="Thieme Argo 2011 Light" pitchFamily="2" charset="0"/>
              </a:rPr>
              <a:t>The cross-divisional mindset expands your horizons</a:t>
            </a:r>
          </a:p>
          <a:p>
            <a:pPr marL="342900" marR="0" indent="-342900" algn="l" rtl="0">
              <a:buFont typeface="Arial" panose="020B0604020202020204" pitchFamily="34" charset="0"/>
              <a:buChar char="•"/>
            </a:pPr>
            <a:r>
              <a:rPr lang="en-US" sz="2100" b="0" i="0" u="none" strike="noStrike" baseline="30000" dirty="0">
                <a:solidFill>
                  <a:srgbClr val="123273"/>
                </a:solidFill>
                <a:latin typeface="Thieme Argo 2011 Light" pitchFamily="2" charset="0"/>
              </a:rPr>
              <a:t>Fast publication – using Select Crowd Review you</a:t>
            </a:r>
            <a:r>
              <a:rPr lang="en-US" sz="2100" b="0" i="0" u="none" strike="noStrike" baseline="30000" dirty="0">
                <a:solidFill>
                  <a:srgbClr val="123273"/>
                </a:solidFill>
                <a:latin typeface="Thieme Argo 2011 Medium" pitchFamily="2" charset="0"/>
              </a:rPr>
              <a:t>’</a:t>
            </a:r>
            <a:r>
              <a:rPr lang="en-US" sz="2100" b="0" i="0" u="none" strike="noStrike" baseline="30000" dirty="0">
                <a:solidFill>
                  <a:srgbClr val="123273"/>
                </a:solidFill>
                <a:latin typeface="Thieme Argo 2011 Light" pitchFamily="2" charset="0"/>
              </a:rPr>
              <a:t>ll receive a comment within days</a:t>
            </a:r>
            <a:endParaRPr lang="en-US" sz="2100" baseline="30000" dirty="0">
              <a:solidFill>
                <a:srgbClr val="123273"/>
              </a:solidFill>
              <a:latin typeface="Thieme Argo 2011 Light" pitchFamily="2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4251513-FA08-EC6E-48B0-49405F94D3CB}"/>
              </a:ext>
            </a:extLst>
          </p:cNvPr>
          <p:cNvSpPr txBox="1"/>
          <p:nvPr/>
        </p:nvSpPr>
        <p:spPr>
          <a:xfrm>
            <a:off x="138421" y="6278209"/>
            <a:ext cx="147497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000" i="0" u="none" strike="noStrike" baseline="30000" dirty="0">
                <a:solidFill>
                  <a:srgbClr val="123273"/>
                </a:solidFill>
                <a:latin typeface="Thieme Argo 2011 Light" pitchFamily="2" charset="0"/>
              </a:rPr>
              <a:t>Connect </a:t>
            </a:r>
            <a:r>
              <a:rPr lang="de-DE" sz="2000" i="0" u="none" strike="noStrike" baseline="30000" dirty="0" err="1">
                <a:solidFill>
                  <a:srgbClr val="123273"/>
                </a:solidFill>
                <a:latin typeface="Thieme Argo 2011 Light" pitchFamily="2" charset="0"/>
              </a:rPr>
              <a:t>with</a:t>
            </a:r>
            <a:r>
              <a:rPr lang="de-DE" sz="2000" i="0" u="none" strike="noStrike" baseline="30000" dirty="0">
                <a:solidFill>
                  <a:srgbClr val="123273"/>
                </a:solidFill>
                <a:latin typeface="Thieme Argo 2011 Light" pitchFamily="2" charset="0"/>
              </a:rPr>
              <a:t> </a:t>
            </a:r>
            <a:r>
              <a:rPr lang="de-DE" sz="2000" i="0" u="none" strike="noStrike" baseline="30000" dirty="0" err="1">
                <a:solidFill>
                  <a:srgbClr val="123273"/>
                </a:solidFill>
                <a:latin typeface="Thieme Argo 2011 Light" pitchFamily="2" charset="0"/>
              </a:rPr>
              <a:t>us</a:t>
            </a:r>
            <a:r>
              <a:rPr lang="de-DE" sz="2000" i="0" u="none" strike="noStrike" baseline="30000" dirty="0">
                <a:solidFill>
                  <a:srgbClr val="123273"/>
                </a:solidFill>
                <a:latin typeface="Thieme Argo 2011 Light" pitchFamily="2" charset="0"/>
              </a:rPr>
              <a:t>!</a:t>
            </a:r>
          </a:p>
        </p:txBody>
      </p:sp>
      <p:pic>
        <p:nvPicPr>
          <p:cNvPr id="11" name="Picture 10" descr="A person in a blue shirt&#10;&#10;Description automatically generated">
            <a:extLst>
              <a:ext uri="{FF2B5EF4-FFF2-40B4-BE49-F238E27FC236}">
                <a16:creationId xmlns:a16="http://schemas.microsoft.com/office/drawing/2014/main" id="{29E515CD-C865-984A-11ED-226F03A58F9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8606" y="821353"/>
            <a:ext cx="1177141" cy="1511284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C96060CF-9FE6-F5B2-8710-F6FEAB885AA4}"/>
              </a:ext>
            </a:extLst>
          </p:cNvPr>
          <p:cNvSpPr txBox="1"/>
          <p:nvPr/>
        </p:nvSpPr>
        <p:spPr>
          <a:xfrm>
            <a:off x="9896842" y="2485270"/>
            <a:ext cx="2152344" cy="13131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algn="l" rtl="0"/>
            <a:r>
              <a:rPr lang="en-US" sz="1700" b="0" i="0" u="none" strike="noStrike" baseline="30000" dirty="0">
                <a:solidFill>
                  <a:srgbClr val="123273"/>
                </a:solidFill>
                <a:latin typeface="Thieme Argo 2011 Medium" pitchFamily="2" charset="0"/>
              </a:rPr>
              <a:t>Editor-in-Chief</a:t>
            </a:r>
            <a:br>
              <a:rPr lang="en-US" sz="1700" b="0" i="0" u="none" strike="noStrike" baseline="30000" dirty="0">
                <a:solidFill>
                  <a:srgbClr val="123273"/>
                </a:solidFill>
                <a:latin typeface="Thieme Argo 2011 Medium" pitchFamily="2" charset="0"/>
              </a:rPr>
            </a:br>
            <a:r>
              <a:rPr lang="en-US" sz="1700" b="0" i="0" u="none" strike="noStrike" baseline="30000" dirty="0">
                <a:solidFill>
                  <a:srgbClr val="123273"/>
                </a:solidFill>
                <a:latin typeface="Thieme Argo 2011 Light" pitchFamily="2" charset="0"/>
              </a:rPr>
              <a:t>Chris </a:t>
            </a:r>
            <a:r>
              <a:rPr lang="en-US" sz="1700" b="0" i="0" u="none" strike="noStrike" baseline="30000" dirty="0" err="1">
                <a:solidFill>
                  <a:srgbClr val="123273"/>
                </a:solidFill>
                <a:latin typeface="Thieme Argo 2011 Light" pitchFamily="2" charset="0"/>
              </a:rPr>
              <a:t>Slootweg</a:t>
            </a:r>
            <a:endParaRPr lang="en-US" sz="1700" b="0" i="0" u="none" strike="noStrike" baseline="30000" dirty="0">
              <a:solidFill>
                <a:srgbClr val="123273"/>
              </a:solidFill>
              <a:latin typeface="Thieme Argo 2011 Light" pitchFamily="2" charset="0"/>
            </a:endParaRPr>
          </a:p>
          <a:p>
            <a:pPr marR="0" algn="l" rtl="0"/>
            <a:endParaRPr lang="en-US" sz="1700" b="0" i="0" u="none" strike="noStrike" baseline="30000" dirty="0">
              <a:solidFill>
                <a:srgbClr val="123273"/>
              </a:solidFill>
              <a:latin typeface="Thieme Argo 2011 Light" pitchFamily="2" charset="0"/>
            </a:endParaRPr>
          </a:p>
          <a:p>
            <a:pPr marR="0" algn="l" rtl="0"/>
            <a:r>
              <a:rPr lang="en-US" sz="1700" b="0" i="0" u="none" strike="noStrike" baseline="30000" dirty="0">
                <a:solidFill>
                  <a:srgbClr val="123273"/>
                </a:solidFill>
                <a:latin typeface="Thieme Argo 2011 Light" pitchFamily="2" charset="0"/>
              </a:rPr>
              <a:t>Van 't Hoff Institute for Molecular Sciences</a:t>
            </a:r>
            <a:br>
              <a:rPr lang="en-US" sz="1700" b="0" i="0" u="none" strike="noStrike" baseline="30000" dirty="0">
                <a:solidFill>
                  <a:srgbClr val="123273"/>
                </a:solidFill>
                <a:latin typeface="Thieme Argo 2011 Light" pitchFamily="2" charset="0"/>
              </a:rPr>
            </a:br>
            <a:r>
              <a:rPr lang="en-US" sz="1700" b="0" i="0" u="none" strike="noStrike" baseline="30000" dirty="0">
                <a:solidFill>
                  <a:srgbClr val="123273"/>
                </a:solidFill>
                <a:latin typeface="Thieme Argo 2011 Light" pitchFamily="2" charset="0"/>
              </a:rPr>
              <a:t>University of Amsterdam</a:t>
            </a:r>
            <a:br>
              <a:rPr lang="en-US" sz="1700" b="0" i="0" u="none" strike="noStrike" baseline="30000" dirty="0">
                <a:solidFill>
                  <a:srgbClr val="123273"/>
                </a:solidFill>
                <a:latin typeface="Thieme Argo 2011 Light" pitchFamily="2" charset="0"/>
              </a:rPr>
            </a:br>
            <a:r>
              <a:rPr lang="en-US" sz="1700" b="0" i="0" u="none" strike="noStrike" baseline="30000" dirty="0">
                <a:solidFill>
                  <a:srgbClr val="123273"/>
                </a:solidFill>
                <a:latin typeface="Thieme Argo 2011 Light" pitchFamily="2" charset="0"/>
              </a:rPr>
              <a:t>The Netherlands</a:t>
            </a:r>
          </a:p>
        </p:txBody>
      </p:sp>
      <p:pic>
        <p:nvPicPr>
          <p:cNvPr id="12" name="Picture 11" descr="A blue and black logo&#10;&#10;Description automatically generated">
            <a:extLst>
              <a:ext uri="{FF2B5EF4-FFF2-40B4-BE49-F238E27FC236}">
                <a16:creationId xmlns:a16="http://schemas.microsoft.com/office/drawing/2014/main" id="{34376B87-F522-B18A-5FEC-AF69E329DB2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3929" y="6233454"/>
            <a:ext cx="234571" cy="199478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B6927E5A-783D-D49E-57A6-89CB4251F622}"/>
              </a:ext>
            </a:extLst>
          </p:cNvPr>
          <p:cNvSpPr txBox="1"/>
          <p:nvPr/>
        </p:nvSpPr>
        <p:spPr>
          <a:xfrm>
            <a:off x="1807455" y="6248081"/>
            <a:ext cx="2657016" cy="2975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000" i="0" u="none" strike="noStrike" baseline="30000" dirty="0" err="1">
                <a:solidFill>
                  <a:srgbClr val="123273"/>
                </a:solidFill>
                <a:latin typeface="Thieme Argo 2011 Light" pitchFamily="2" charset="0"/>
                <a:hlinkClick r:id="rId5"/>
              </a:rPr>
              <a:t>Sustainability</a:t>
            </a:r>
            <a:r>
              <a:rPr lang="de-DE" sz="2000" i="0" u="none" strike="noStrike" baseline="30000" dirty="0">
                <a:solidFill>
                  <a:srgbClr val="123273"/>
                </a:solidFill>
                <a:latin typeface="Thieme Argo 2011 Light" pitchFamily="2" charset="0"/>
                <a:hlinkClick r:id="rId5"/>
              </a:rPr>
              <a:t> &amp; </a:t>
            </a:r>
            <a:r>
              <a:rPr lang="de-DE" sz="2000" i="0" u="none" strike="noStrike" baseline="30000" dirty="0" err="1">
                <a:solidFill>
                  <a:srgbClr val="123273"/>
                </a:solidFill>
                <a:latin typeface="Thieme Argo 2011 Light" pitchFamily="2" charset="0"/>
                <a:hlinkClick r:id="rId5"/>
              </a:rPr>
              <a:t>Circularity</a:t>
            </a:r>
            <a:r>
              <a:rPr lang="de-DE" sz="2000" i="0" u="none" strike="noStrike" baseline="30000" dirty="0">
                <a:solidFill>
                  <a:srgbClr val="123273"/>
                </a:solidFill>
                <a:latin typeface="Thieme Argo 2011 Light" pitchFamily="2" charset="0"/>
                <a:hlinkClick r:id="rId5"/>
              </a:rPr>
              <a:t> NOW</a:t>
            </a:r>
            <a:endParaRPr lang="de-DE" sz="2000" i="0" u="none" strike="noStrike" baseline="30000" dirty="0">
              <a:solidFill>
                <a:srgbClr val="123273"/>
              </a:solidFill>
              <a:latin typeface="Thieme Argo 2011 Light" pitchFamily="2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44738BC-94D4-1A8B-377B-4C1C35EBA360}"/>
              </a:ext>
            </a:extLst>
          </p:cNvPr>
          <p:cNvSpPr txBox="1"/>
          <p:nvPr/>
        </p:nvSpPr>
        <p:spPr>
          <a:xfrm>
            <a:off x="1817395" y="6585986"/>
            <a:ext cx="2657016" cy="2975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000" i="0" u="none" strike="noStrike" baseline="30000" dirty="0">
                <a:solidFill>
                  <a:srgbClr val="123273"/>
                </a:solidFill>
                <a:latin typeface="Thieme Argo 2011 Light" pitchFamily="2" charset="0"/>
              </a:rPr>
              <a:t>@suscircnow.bsky.social </a:t>
            </a:r>
          </a:p>
        </p:txBody>
      </p:sp>
      <p:pic>
        <p:nvPicPr>
          <p:cNvPr id="5" name="Picture 4" descr="A blue butterfly with a white background&#10;&#10;Description automatically generated">
            <a:extLst>
              <a:ext uri="{FF2B5EF4-FFF2-40B4-BE49-F238E27FC236}">
                <a16:creationId xmlns:a16="http://schemas.microsoft.com/office/drawing/2014/main" id="{115F1DE5-E5EB-49A8-82CD-12163CC6AFF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2824" y="6571759"/>
            <a:ext cx="234571" cy="207090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03C761A4-7644-BD50-ECB0-E98804B26608}"/>
              </a:ext>
            </a:extLst>
          </p:cNvPr>
          <p:cNvSpPr txBox="1"/>
          <p:nvPr/>
        </p:nvSpPr>
        <p:spPr>
          <a:xfrm>
            <a:off x="9670044" y="6333193"/>
            <a:ext cx="3380764" cy="3180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200" b="1" i="0" u="none" strike="noStrike" baseline="30000" dirty="0">
                <a:solidFill>
                  <a:srgbClr val="123273"/>
                </a:solidFill>
                <a:latin typeface="Thieme Argo 2011 Light" pitchFamily="2" charset="0"/>
              </a:rPr>
              <a:t>thieme.com/</a:t>
            </a:r>
            <a:r>
              <a:rPr lang="de-DE" sz="2200" b="1" baseline="30000" dirty="0" err="1">
                <a:solidFill>
                  <a:srgbClr val="123273"/>
                </a:solidFill>
                <a:latin typeface="Thieme Argo 2011 Light" pitchFamily="2" charset="0"/>
              </a:rPr>
              <a:t>SusCircNOW</a:t>
            </a:r>
            <a:endParaRPr lang="de-DE" sz="2200" b="1" i="0" u="none" strike="noStrike" baseline="30000" dirty="0">
              <a:solidFill>
                <a:srgbClr val="123273"/>
              </a:solidFill>
              <a:latin typeface="Thieme Argo 2011 Light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5616737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A455D0BE5A2D3C4488B5972E5DC127A4" ma:contentTypeVersion="16" ma:contentTypeDescription="Ein neues Dokument erstellen." ma:contentTypeScope="" ma:versionID="e7216f8935fd796c2ffea09823a9ad03">
  <xsd:schema xmlns:xsd="http://www.w3.org/2001/XMLSchema" xmlns:xs="http://www.w3.org/2001/XMLSchema" xmlns:p="http://schemas.microsoft.com/office/2006/metadata/properties" xmlns:ns2="1bfb01bd-2389-4c8a-89e0-13f17a654e08" xmlns:ns3="f23d7c77-a271-4103-afda-f5defe12086c" targetNamespace="http://schemas.microsoft.com/office/2006/metadata/properties" ma:root="true" ma:fieldsID="3c4289b87779c5147c9c0df6d6399177" ns2:_="" ns3:_="">
    <xsd:import namespace="1bfb01bd-2389-4c8a-89e0-13f17a654e08"/>
    <xsd:import namespace="f23d7c77-a271-4103-afda-f5defe12086c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ObjectDetectorVersions" minOccurs="0"/>
                <xsd:element ref="ns2:MediaLengthInSecond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SearchProperties" minOccurs="0"/>
                <xsd:element ref="ns2:MediaServiceLocation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bfb01bd-2389-4c8a-89e0-13f17a654e0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2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LengthInSeconds" ma:index="13" nillable="true" ma:displayName="MediaLengthInSeconds" ma:hidden="true" ma:internalName="MediaLengthInSeconds" ma:readOnly="true">
      <xsd:simpleType>
        <xsd:restriction base="dms:Unknown"/>
      </xsd:simpleType>
    </xsd:element>
    <xsd:element name="MediaServiceDateTaken" ma:index="14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lcf76f155ced4ddcb4097134ff3c332f" ma:index="18" nillable="true" ma:taxonomy="true" ma:internalName="lcf76f155ced4ddcb4097134ff3c332f" ma:taxonomyFieldName="MediaServiceImageTags" ma:displayName="Bildmarkierungen" ma:readOnly="false" ma:fieldId="{5cf76f15-5ced-4ddc-b409-7134ff3c332f}" ma:taxonomyMulti="true" ma:sspId="6d2e72f9-8684-4c13-b8e8-eb6660067efb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20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SearchProperties" ma:index="21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Location" ma:index="22" nillable="true" ma:displayName="Location" ma:indexed="true" ma:internalName="MediaServiceLocation" ma:readOnly="true">
      <xsd:simpleType>
        <xsd:restriction base="dms:Text"/>
      </xsd:simpleType>
    </xsd:element>
    <xsd:element name="MediaServiceBillingMetadata" ma:index="23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23d7c77-a271-4103-afda-f5defe12086c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Freigegeben für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Freigegeben für -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9" nillable="true" ma:displayName="Taxonomy Catch All Column" ma:hidden="true" ma:list="{6e821098-414f-457f-842b-05ab5afedffd}" ma:internalName="TaxCatchAll" ma:showField="CatchAllData" ma:web="f23d7c77-a271-4103-afda-f5defe12086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altstyp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1bfb01bd-2389-4c8a-89e0-13f17a654e08">
      <Terms xmlns="http://schemas.microsoft.com/office/infopath/2007/PartnerControls"/>
    </lcf76f155ced4ddcb4097134ff3c332f>
    <TaxCatchAll xmlns="f23d7c77-a271-4103-afda-f5defe12086c" xsi:nil="true"/>
    <SharedWithUsers xmlns="f23d7c77-a271-4103-afda-f5defe12086c">
      <UserInfo>
        <DisplayName/>
        <AccountId xsi:nil="true"/>
        <AccountType/>
      </UserInfo>
    </SharedWithUsers>
  </documentManagement>
</p:properties>
</file>

<file path=customXml/itemProps1.xml><?xml version="1.0" encoding="utf-8"?>
<ds:datastoreItem xmlns:ds="http://schemas.openxmlformats.org/officeDocument/2006/customXml" ds:itemID="{1F55F47D-F2AD-4F0D-9517-6DFE476CA535}"/>
</file>

<file path=customXml/itemProps2.xml><?xml version="1.0" encoding="utf-8"?>
<ds:datastoreItem xmlns:ds="http://schemas.openxmlformats.org/officeDocument/2006/customXml" ds:itemID="{128ED81E-8433-48A5-BF11-C07ED9BB8149}"/>
</file>

<file path=customXml/itemProps3.xml><?xml version="1.0" encoding="utf-8"?>
<ds:datastoreItem xmlns:ds="http://schemas.openxmlformats.org/officeDocument/2006/customXml" ds:itemID="{542BAD06-7C9D-4FE6-9B26-A3E1EB9F4665}"/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149</Words>
  <Application>Microsoft Office PowerPoint</Application>
  <PresentationFormat>Widescreen</PresentationFormat>
  <Paragraphs>19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de Borja, Lady Ann</dc:creator>
  <cp:lastModifiedBy>Hawari, Fadwa</cp:lastModifiedBy>
  <cp:revision>20</cp:revision>
  <dcterms:created xsi:type="dcterms:W3CDTF">2024-06-06T21:39:30Z</dcterms:created>
  <dcterms:modified xsi:type="dcterms:W3CDTF">2025-05-14T13:31:09Z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0x010100A455D0BE5A2D3C4488B5972E5DC127A4</vt:lpwstr>
  </property>
  <property fmtid="{D5CDD505-2E9C-101B-9397-08002B2CF9AE}" pid="3" name="Order">
    <vt:r8>70700</vt:r8>
  </property>
  <property fmtid="{D5CDD505-2E9C-101B-9397-08002B2CF9AE}" pid="4" name="xd_Signature">
    <vt:bool>false</vt:bool>
  </property>
  <property fmtid="{D5CDD505-2E9C-101B-9397-08002B2CF9AE}" pid="5" name="xd_ProgID">
    <vt:lpwstr/>
  </property>
  <property fmtid="{D5CDD505-2E9C-101B-9397-08002B2CF9AE}" pid="6" name="TriggerFlowInfo">
    <vt:lpwstr/>
  </property>
  <property fmtid="{D5CDD505-2E9C-101B-9397-08002B2CF9AE}" pid="7" name="_SourceUrl">
    <vt:lpwstr/>
  </property>
  <property fmtid="{D5CDD505-2E9C-101B-9397-08002B2CF9AE}" pid="8" name="_SharedFileIndex">
    <vt:lpwstr/>
  </property>
  <property fmtid="{D5CDD505-2E9C-101B-9397-08002B2CF9AE}" pid="9" name="ComplianceAssetId">
    <vt:lpwstr/>
  </property>
  <property fmtid="{D5CDD505-2E9C-101B-9397-08002B2CF9AE}" pid="10" name="TemplateUrl">
    <vt:lpwstr/>
  </property>
  <property fmtid="{D5CDD505-2E9C-101B-9397-08002B2CF9AE}" pid="11" name="_ExtendedDescription">
    <vt:lpwstr/>
  </property>
  <property fmtid="{D5CDD505-2E9C-101B-9397-08002B2CF9AE}" pid="12" name="MediaServiceImageTags">
    <vt:lpwstr/>
  </property>
</Properties>
</file>