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4"/>
  </p:notesMasterIdLst>
  <p:handoutMasterIdLst>
    <p:handoutMasterId r:id="rId35"/>
  </p:handoutMasterIdLst>
  <p:sldIdLst>
    <p:sldId id="256" r:id="rId3"/>
    <p:sldId id="278" r:id="rId4"/>
    <p:sldId id="288" r:id="rId5"/>
    <p:sldId id="322" r:id="rId6"/>
    <p:sldId id="4139" r:id="rId7"/>
    <p:sldId id="320" r:id="rId8"/>
    <p:sldId id="323" r:id="rId9"/>
    <p:sldId id="294" r:id="rId10"/>
    <p:sldId id="301" r:id="rId11"/>
    <p:sldId id="295" r:id="rId12"/>
    <p:sldId id="296" r:id="rId13"/>
    <p:sldId id="310" r:id="rId14"/>
    <p:sldId id="313" r:id="rId15"/>
    <p:sldId id="314" r:id="rId16"/>
    <p:sldId id="315" r:id="rId17"/>
    <p:sldId id="316" r:id="rId18"/>
    <p:sldId id="317" r:id="rId19"/>
    <p:sldId id="318" r:id="rId20"/>
    <p:sldId id="299" r:id="rId21"/>
    <p:sldId id="300" r:id="rId22"/>
    <p:sldId id="1697" r:id="rId23"/>
    <p:sldId id="311" r:id="rId24"/>
    <p:sldId id="303" r:id="rId25"/>
    <p:sldId id="304" r:id="rId26"/>
    <p:sldId id="305" r:id="rId27"/>
    <p:sldId id="319" r:id="rId28"/>
    <p:sldId id="321" r:id="rId29"/>
    <p:sldId id="307" r:id="rId30"/>
    <p:sldId id="308" r:id="rId31"/>
    <p:sldId id="4142" r:id="rId32"/>
    <p:sldId id="4141" r:id="rId33"/>
  </p:sldIdLst>
  <p:sldSz cx="12192000" cy="6858000"/>
  <p:notesSz cx="12192000" cy="6858000"/>
  <p:defaultTextStyle>
    <a:defPPr>
      <a:defRPr lang="en-US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6C8B"/>
    <a:srgbClr val="00B5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4" d="100"/>
          <a:sy n="64" d="100"/>
        </p:scale>
        <p:origin x="95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16" d="100"/>
          <a:sy n="116" d="100"/>
        </p:scale>
        <p:origin x="127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788A0B-C0C1-431B-8EB7-FDCC030D6C7A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9A5827-D51B-478A-97FF-01AC0DEBA499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01768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3E54DD-BCCC-4EA4-9E22-E5368959067F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04F42B-BEF1-496D-A3DD-5E38D9CEDCDD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6314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04F42B-BEF1-496D-A3DD-5E38D9CEDCDD}" type="slidenum">
              <a:rPr kumimoji="0" lang="de-DE" sz="11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avlo Medium" panose="02000000000000000000" pitchFamily="50" charset="0"/>
                <a:ea typeface="+mn-ea"/>
                <a:cs typeface="+mn-cs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1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avlo Medium" panose="0200000000000000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5807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04F42B-BEF1-496D-A3DD-5E38D9CEDCDD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68091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04F42B-BEF1-496D-A3DD-5E38D9CEDCDD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43705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04F42B-BEF1-496D-A3DD-5E38D9CEDCDD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46905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4F77C-285A-572A-7FFC-2D131296B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231BB28-A6E8-4590-365F-AF8AF2245F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19EAE9F-ADD3-8DE5-82ED-EBE17EF8B1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31C9EDB-6D91-D233-4E01-C8A0BA6DB5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04F42B-BEF1-496D-A3DD-5E38D9CEDCDD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49182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A2977-175B-978B-1933-217D239B7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B396B09-7CA1-9C8A-C28D-A1A39CAC33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0162347-BEF1-4094-E8B6-9248E106D1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3179ACC-534A-A22D-B9E0-40DCA5A748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04F42B-BEF1-496D-A3DD-5E38D9CEDCDD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1838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2711623" cy="686435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18" name="Titel 17"/>
          <p:cNvSpPr>
            <a:spLocks noGrp="1"/>
          </p:cNvSpPr>
          <p:nvPr>
            <p:ph type="title"/>
          </p:nvPr>
        </p:nvSpPr>
        <p:spPr>
          <a:xfrm>
            <a:off x="3396142" y="1605495"/>
            <a:ext cx="8356746" cy="167948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20" name="Textplatzhalt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3387319" y="3417462"/>
            <a:ext cx="8107272" cy="7995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22" name="Textplatzhalt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435710" y="4985162"/>
            <a:ext cx="5632860" cy="74809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aseline="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 dirty="0" err="1"/>
              <a:t>Sprecher:in</a:t>
            </a:r>
            <a:r>
              <a:rPr lang="de-DE" dirty="0"/>
              <a:t>, Position und Firma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Kapiteldeckblat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3" name="Bildplatzhalt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18" name="Titel 17"/>
          <p:cNvSpPr>
            <a:spLocks noGrp="1"/>
          </p:cNvSpPr>
          <p:nvPr>
            <p:ph type="title"/>
          </p:nvPr>
        </p:nvSpPr>
        <p:spPr>
          <a:xfrm>
            <a:off x="1523998" y="2361015"/>
            <a:ext cx="9907265" cy="243613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7200"/>
            </a:lvl1pPr>
          </a:lstStyle>
          <a:p>
            <a:r>
              <a:rPr lang="de-DE" dirty="0"/>
              <a:t>Titelmasterformat durch Klicken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2541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Folienvariante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5999" cy="686435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20" name="Textplatzhalt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6816079" y="2449286"/>
            <a:ext cx="4888351" cy="10517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 dirty="0"/>
              <a:t>Titel</a:t>
            </a:r>
          </a:p>
        </p:txBody>
      </p:sp>
      <p:sp>
        <p:nvSpPr>
          <p:cNvPr id="22" name="Textplatzhalt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6816079" y="3573016"/>
            <a:ext cx="4888351" cy="144832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Wingdings" panose="05000000000000000000" pitchFamily="2" charset="2"/>
              <a:buNone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 dirty="0"/>
              <a:t>Text</a:t>
            </a:r>
          </a:p>
          <a:p>
            <a:pPr lvl="0"/>
            <a:r>
              <a:rPr lang="de-DE" dirty="0"/>
              <a:t>Text</a:t>
            </a:r>
          </a:p>
          <a:p>
            <a:pPr lvl="0"/>
            <a:endParaRPr lang="de-DE" dirty="0"/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 dirty="0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8303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Folienvariante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7601290" cy="686435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20" name="Textplatzhalt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8184232" y="2449286"/>
            <a:ext cx="3520198" cy="22758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aseline="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 dirty="0"/>
              <a:t>Aussage / Botschaft</a:t>
            </a:r>
          </a:p>
        </p:txBody>
      </p:sp>
      <p:sp>
        <p:nvSpPr>
          <p:cNvPr id="6" name="Textplatzhalter 2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 dirty="0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9166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Folienvariante_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20" name="Textplatzhalt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1064926" y="3985654"/>
            <a:ext cx="3520198" cy="239733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aseline="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 dirty="0"/>
              <a:t>Titel</a:t>
            </a:r>
          </a:p>
        </p:txBody>
      </p:sp>
      <p:sp>
        <p:nvSpPr>
          <p:cNvPr id="10" name="Textplatzhalter 19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4691441" y="3985655"/>
            <a:ext cx="4753308" cy="189161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aseline="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 dirty="0"/>
              <a:t>Text</a:t>
            </a:r>
          </a:p>
        </p:txBody>
      </p:sp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3429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 dirty="0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18490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Folienvariante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1" y="0"/>
            <a:ext cx="4037828" cy="686435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4622800" y="3118198"/>
            <a:ext cx="3201392" cy="3073052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 marL="6858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4pPr>
            <a:lvl5pPr marL="20574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4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7968209" y="3118198"/>
            <a:ext cx="3123004" cy="2399034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 marL="6858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4pPr>
            <a:lvl5pPr marL="20574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5" name="Textplatzhalter 19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4622801" y="1850571"/>
            <a:ext cx="6468412" cy="11640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 dirty="0"/>
              <a:t>Titel</a:t>
            </a:r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 dirty="0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5232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Folienvariante_5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6088057" y="1412776"/>
            <a:ext cx="4017199" cy="4024823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 hasCustomPrompt="1"/>
          </p:nvPr>
        </p:nvSpPr>
        <p:spPr>
          <a:xfrm>
            <a:off x="1061356" y="2774133"/>
            <a:ext cx="4518837" cy="2147356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 marL="6858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 marL="20574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 dirty="0"/>
              <a:t>Text</a:t>
            </a:r>
          </a:p>
        </p:txBody>
      </p:sp>
      <p:sp>
        <p:nvSpPr>
          <p:cNvPr id="15" name="Textplatzhalter 19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1061357" y="1412776"/>
            <a:ext cx="4518837" cy="127646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 dirty="0"/>
              <a:t>Titel</a:t>
            </a:r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 dirty="0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2075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Folienvariante_6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6088057" y="1412776"/>
            <a:ext cx="3960000" cy="1980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 hasCustomPrompt="1"/>
          </p:nvPr>
        </p:nvSpPr>
        <p:spPr>
          <a:xfrm>
            <a:off x="1061356" y="2765530"/>
            <a:ext cx="4518837" cy="1570852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 marL="6858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 marL="20574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 dirty="0"/>
              <a:t>Text</a:t>
            </a:r>
          </a:p>
        </p:txBody>
      </p:sp>
      <p:sp>
        <p:nvSpPr>
          <p:cNvPr id="15" name="Textplatzhalter 19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1061358" y="1404173"/>
            <a:ext cx="4518836" cy="127646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 dirty="0"/>
              <a:t>Titel</a:t>
            </a:r>
          </a:p>
        </p:txBody>
      </p:sp>
      <p:sp>
        <p:nvSpPr>
          <p:cNvPr id="8" name="Bildplatzhalter 16"/>
          <p:cNvSpPr>
            <a:spLocks noGrp="1"/>
          </p:cNvSpPr>
          <p:nvPr>
            <p:ph type="pic" sz="quarter" idx="16"/>
          </p:nvPr>
        </p:nvSpPr>
        <p:spPr bwMode="auto">
          <a:xfrm>
            <a:off x="6088056" y="3392776"/>
            <a:ext cx="3960001" cy="1980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Textplatzhalter 2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 dirty="0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1759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Folienvariante_7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5" name="Textplatzhalter 19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1074076" y="2466310"/>
            <a:ext cx="3296610" cy="225883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 dirty="0"/>
              <a:t>Titel</a:t>
            </a:r>
          </a:p>
        </p:txBody>
      </p:sp>
      <p:sp>
        <p:nvSpPr>
          <p:cNvPr id="22" name="Textplatzhalter 19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4534545" y="1271077"/>
            <a:ext cx="1691238" cy="64575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0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 dirty="0"/>
              <a:t>Bildtext</a:t>
            </a:r>
          </a:p>
        </p:txBody>
      </p:sp>
      <p:sp>
        <p:nvSpPr>
          <p:cNvPr id="23" name="Textplatzhalter 19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6231540" y="1271077"/>
            <a:ext cx="1691238" cy="645755"/>
          </a:xfrm>
          <a:prstGeom prst="rect">
            <a:avLst/>
          </a:prstGeom>
        </p:spPr>
        <p:txBody>
          <a:bodyPr/>
          <a:lstStyle>
            <a:lvl1pPr marL="0" marR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de-DE" dirty="0"/>
              <a:t>Bildtext</a:t>
            </a:r>
          </a:p>
          <a:p>
            <a:pPr lvl="0"/>
            <a:endParaRPr lang="de-DE" dirty="0"/>
          </a:p>
        </p:txBody>
      </p:sp>
      <p:sp>
        <p:nvSpPr>
          <p:cNvPr id="24" name="Textplatzhalter 19"/>
          <p:cNvSpPr>
            <a:spLocks noGrp="1"/>
          </p:cNvSpPr>
          <p:nvPr>
            <p:ph type="body" sz="quarter" idx="19" hasCustomPrompt="1"/>
          </p:nvPr>
        </p:nvSpPr>
        <p:spPr bwMode="auto">
          <a:xfrm>
            <a:off x="7953248" y="1271077"/>
            <a:ext cx="1691238" cy="645755"/>
          </a:xfrm>
          <a:prstGeom prst="rect">
            <a:avLst/>
          </a:prstGeom>
        </p:spPr>
        <p:txBody>
          <a:bodyPr/>
          <a:lstStyle>
            <a:lvl1pPr marL="0" marR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de-DE" dirty="0"/>
              <a:t>Bildtext</a:t>
            </a:r>
          </a:p>
          <a:p>
            <a:pPr lvl="0"/>
            <a:endParaRPr lang="de-DE" dirty="0"/>
          </a:p>
        </p:txBody>
      </p:sp>
      <p:sp>
        <p:nvSpPr>
          <p:cNvPr id="25" name="Textplatzhalter 19"/>
          <p:cNvSpPr>
            <a:spLocks noGrp="1"/>
          </p:cNvSpPr>
          <p:nvPr>
            <p:ph type="body" sz="quarter" idx="20" hasCustomPrompt="1"/>
          </p:nvPr>
        </p:nvSpPr>
        <p:spPr bwMode="auto">
          <a:xfrm>
            <a:off x="9650242" y="1271077"/>
            <a:ext cx="1691238" cy="645755"/>
          </a:xfrm>
          <a:prstGeom prst="rect">
            <a:avLst/>
          </a:prstGeom>
        </p:spPr>
        <p:txBody>
          <a:bodyPr/>
          <a:lstStyle>
            <a:lvl1pPr marL="0" marR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de-DE" dirty="0"/>
              <a:t>Bildtext</a:t>
            </a:r>
          </a:p>
          <a:p>
            <a:pPr lvl="0"/>
            <a:endParaRPr lang="de-DE" dirty="0"/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21"/>
          </p:nvPr>
        </p:nvSpPr>
        <p:spPr>
          <a:xfrm>
            <a:off x="4547151" y="1934989"/>
            <a:ext cx="1678631" cy="358224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6" name="Bildplatzhalter 3"/>
          <p:cNvSpPr>
            <a:spLocks noGrp="1"/>
          </p:cNvSpPr>
          <p:nvPr>
            <p:ph type="pic" sz="quarter" idx="22"/>
          </p:nvPr>
        </p:nvSpPr>
        <p:spPr>
          <a:xfrm>
            <a:off x="6225783" y="1934989"/>
            <a:ext cx="1713470" cy="358224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7" name="Bildplatzhalter 3"/>
          <p:cNvSpPr>
            <a:spLocks noGrp="1"/>
          </p:cNvSpPr>
          <p:nvPr>
            <p:ph type="pic" sz="quarter" idx="23"/>
          </p:nvPr>
        </p:nvSpPr>
        <p:spPr>
          <a:xfrm>
            <a:off x="7965853" y="1934989"/>
            <a:ext cx="1678631" cy="358224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8" name="Bildplatzhalter 3"/>
          <p:cNvSpPr>
            <a:spLocks noGrp="1"/>
          </p:cNvSpPr>
          <p:nvPr>
            <p:ph type="pic" sz="quarter" idx="24"/>
          </p:nvPr>
        </p:nvSpPr>
        <p:spPr>
          <a:xfrm>
            <a:off x="9671086" y="1934989"/>
            <a:ext cx="1678631" cy="358224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14" name="Textplatzhalter 2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 dirty="0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4285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Prozessschrit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4623404" y="0"/>
            <a:ext cx="3500059" cy="2284049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20" name="Textplatzhalt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1061357" y="3999038"/>
            <a:ext cx="3076605" cy="17414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 dirty="0"/>
              <a:t>Text</a:t>
            </a:r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5"/>
          </p:nvPr>
        </p:nvSpPr>
        <p:spPr>
          <a:xfrm>
            <a:off x="8123463" y="0"/>
            <a:ext cx="3500058" cy="2284048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29" name="Textplatzhalter 19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1063121" y="1416576"/>
            <a:ext cx="3401414" cy="129234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 dirty="0"/>
              <a:t>Titel </a:t>
            </a:r>
          </a:p>
        </p:txBody>
      </p:sp>
      <p:sp>
        <p:nvSpPr>
          <p:cNvPr id="30" name="Textplatzhalter 19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1061356" y="2892723"/>
            <a:ext cx="2010307" cy="5039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="1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 dirty="0"/>
              <a:t>Zahl 01.</a:t>
            </a:r>
          </a:p>
        </p:txBody>
      </p:sp>
      <p:sp>
        <p:nvSpPr>
          <p:cNvPr id="31" name="Textplatzhalter 19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1061356" y="3456213"/>
            <a:ext cx="2874404" cy="4784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 baseline="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 dirty="0"/>
              <a:t>Titel Schritt</a:t>
            </a:r>
          </a:p>
        </p:txBody>
      </p:sp>
      <p:sp>
        <p:nvSpPr>
          <p:cNvPr id="32" name="Textplatzhalter 19"/>
          <p:cNvSpPr>
            <a:spLocks noGrp="1"/>
          </p:cNvSpPr>
          <p:nvPr>
            <p:ph type="body" sz="quarter" idx="19" hasCustomPrompt="1"/>
          </p:nvPr>
        </p:nvSpPr>
        <p:spPr>
          <a:xfrm>
            <a:off x="4620103" y="3999038"/>
            <a:ext cx="3076605" cy="17414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 dirty="0"/>
              <a:t>Text</a:t>
            </a:r>
          </a:p>
        </p:txBody>
      </p:sp>
      <p:sp>
        <p:nvSpPr>
          <p:cNvPr id="33" name="Textplatzhalter 19"/>
          <p:cNvSpPr>
            <a:spLocks noGrp="1"/>
          </p:cNvSpPr>
          <p:nvPr>
            <p:ph type="body" sz="quarter" idx="20" hasCustomPrompt="1"/>
          </p:nvPr>
        </p:nvSpPr>
        <p:spPr bwMode="auto">
          <a:xfrm>
            <a:off x="4620102" y="2892723"/>
            <a:ext cx="1907945" cy="5039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="1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 dirty="0"/>
              <a:t>Zahl 02.</a:t>
            </a:r>
          </a:p>
        </p:txBody>
      </p:sp>
      <p:sp>
        <p:nvSpPr>
          <p:cNvPr id="34" name="Textplatzhalter 19"/>
          <p:cNvSpPr>
            <a:spLocks noGrp="1"/>
          </p:cNvSpPr>
          <p:nvPr>
            <p:ph type="body" sz="quarter" idx="21" hasCustomPrompt="1"/>
          </p:nvPr>
        </p:nvSpPr>
        <p:spPr bwMode="auto">
          <a:xfrm>
            <a:off x="4620102" y="3456213"/>
            <a:ext cx="2874404" cy="4784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 baseline="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 dirty="0"/>
              <a:t>Titel Schritt </a:t>
            </a:r>
          </a:p>
        </p:txBody>
      </p:sp>
      <p:sp>
        <p:nvSpPr>
          <p:cNvPr id="35" name="Textplatzhalter 19"/>
          <p:cNvSpPr>
            <a:spLocks noGrp="1"/>
          </p:cNvSpPr>
          <p:nvPr>
            <p:ph type="body" sz="quarter" idx="22" hasCustomPrompt="1"/>
          </p:nvPr>
        </p:nvSpPr>
        <p:spPr>
          <a:xfrm>
            <a:off x="8121184" y="3999038"/>
            <a:ext cx="3076605" cy="17414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 dirty="0"/>
              <a:t>Text</a:t>
            </a:r>
          </a:p>
        </p:txBody>
      </p:sp>
      <p:sp>
        <p:nvSpPr>
          <p:cNvPr id="36" name="Textplatzhalter 19"/>
          <p:cNvSpPr>
            <a:spLocks noGrp="1"/>
          </p:cNvSpPr>
          <p:nvPr>
            <p:ph type="body" sz="quarter" idx="23" hasCustomPrompt="1"/>
          </p:nvPr>
        </p:nvSpPr>
        <p:spPr bwMode="auto">
          <a:xfrm>
            <a:off x="8121184" y="2892723"/>
            <a:ext cx="1935256" cy="5039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="1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 dirty="0"/>
              <a:t>Zahl 03.</a:t>
            </a:r>
          </a:p>
        </p:txBody>
      </p:sp>
      <p:sp>
        <p:nvSpPr>
          <p:cNvPr id="37" name="Textplatzhalter 19"/>
          <p:cNvSpPr>
            <a:spLocks noGrp="1"/>
          </p:cNvSpPr>
          <p:nvPr>
            <p:ph type="body" sz="quarter" idx="24" hasCustomPrompt="1"/>
          </p:nvPr>
        </p:nvSpPr>
        <p:spPr bwMode="auto">
          <a:xfrm>
            <a:off x="8121183" y="3456213"/>
            <a:ext cx="2874404" cy="4784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 dirty="0"/>
              <a:t>Titel Schritt </a:t>
            </a:r>
          </a:p>
        </p:txBody>
      </p:sp>
      <p:pic>
        <p:nvPicPr>
          <p:cNvPr id="38" name="Grafik 37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3715499" y="2957983"/>
            <a:ext cx="446247" cy="382497"/>
          </a:xfrm>
          <a:prstGeom prst="rect">
            <a:avLst/>
          </a:prstGeom>
        </p:spPr>
      </p:pic>
      <p:pic>
        <p:nvPicPr>
          <p:cNvPr id="39" name="Grafik 38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7277547" y="2957983"/>
            <a:ext cx="446247" cy="382497"/>
          </a:xfrm>
          <a:prstGeom prst="rect">
            <a:avLst/>
          </a:prstGeom>
        </p:spPr>
      </p:pic>
      <p:pic>
        <p:nvPicPr>
          <p:cNvPr id="40" name="Grafik 39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777605" y="2957983"/>
            <a:ext cx="446247" cy="382497"/>
          </a:xfrm>
          <a:prstGeom prst="rect">
            <a:avLst/>
          </a:prstGeom>
        </p:spPr>
      </p:pic>
      <p:sp>
        <p:nvSpPr>
          <p:cNvPr id="19" name="Textplatzhalter 2"/>
          <p:cNvSpPr>
            <a:spLocks noGrp="1"/>
          </p:cNvSpPr>
          <p:nvPr>
            <p:ph type="body" sz="quarter" idx="25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 dirty="0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605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Zeitstrah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-12646" y="0"/>
            <a:ext cx="3486043" cy="6858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32" name="Textplatzhalter 19"/>
          <p:cNvSpPr>
            <a:spLocks noGrp="1"/>
          </p:cNvSpPr>
          <p:nvPr>
            <p:ph type="body" sz="quarter" idx="19" hasCustomPrompt="1"/>
          </p:nvPr>
        </p:nvSpPr>
        <p:spPr>
          <a:xfrm>
            <a:off x="5806090" y="2062805"/>
            <a:ext cx="3674285" cy="8621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 dirty="0"/>
              <a:t>Text</a:t>
            </a:r>
          </a:p>
        </p:txBody>
      </p:sp>
      <p:sp>
        <p:nvSpPr>
          <p:cNvPr id="33" name="Textplatzhalter 19"/>
          <p:cNvSpPr>
            <a:spLocks noGrp="1"/>
          </p:cNvSpPr>
          <p:nvPr>
            <p:ph type="body" sz="quarter" idx="20" hasCustomPrompt="1"/>
          </p:nvPr>
        </p:nvSpPr>
        <p:spPr bwMode="auto">
          <a:xfrm>
            <a:off x="4655840" y="1516293"/>
            <a:ext cx="759158" cy="10486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="1" baseline="0">
                <a:solidFill>
                  <a:srgbClr val="00B5DD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 dirty="0"/>
              <a:t>09 22</a:t>
            </a:r>
          </a:p>
        </p:txBody>
      </p:sp>
      <p:sp>
        <p:nvSpPr>
          <p:cNvPr id="34" name="Textplatzhalter 19"/>
          <p:cNvSpPr>
            <a:spLocks noGrp="1"/>
          </p:cNvSpPr>
          <p:nvPr>
            <p:ph type="body" sz="quarter" idx="21" hasCustomPrompt="1"/>
          </p:nvPr>
        </p:nvSpPr>
        <p:spPr bwMode="auto">
          <a:xfrm>
            <a:off x="5806090" y="1519980"/>
            <a:ext cx="3674285" cy="4784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 dirty="0"/>
              <a:t>Titel Punkt Zeitstrahl </a:t>
            </a:r>
          </a:p>
        </p:txBody>
      </p:sp>
      <p:sp>
        <p:nvSpPr>
          <p:cNvPr id="36" name="Textplatzhalter 19"/>
          <p:cNvSpPr>
            <a:spLocks noGrp="1"/>
          </p:cNvSpPr>
          <p:nvPr>
            <p:ph type="body" sz="quarter" idx="23" hasCustomPrompt="1"/>
          </p:nvPr>
        </p:nvSpPr>
        <p:spPr bwMode="auto">
          <a:xfrm>
            <a:off x="4644318" y="3222542"/>
            <a:ext cx="770680" cy="107055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="1">
                <a:solidFill>
                  <a:srgbClr val="00B5DD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 dirty="0"/>
              <a:t>Datum</a:t>
            </a:r>
          </a:p>
        </p:txBody>
      </p:sp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3848253" y="0"/>
            <a:ext cx="379148" cy="5946320"/>
          </a:xfrm>
          <a:prstGeom prst="rect">
            <a:avLst/>
          </a:prstGeom>
        </p:spPr>
      </p:pic>
      <p:sp>
        <p:nvSpPr>
          <p:cNvPr id="26" name="Textplatzhalter 19"/>
          <p:cNvSpPr>
            <a:spLocks noGrp="1"/>
          </p:cNvSpPr>
          <p:nvPr>
            <p:ph type="body" sz="quarter" idx="24" hasCustomPrompt="1"/>
          </p:nvPr>
        </p:nvSpPr>
        <p:spPr>
          <a:xfrm>
            <a:off x="5806090" y="3766756"/>
            <a:ext cx="3674285" cy="107664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 dirty="0"/>
              <a:t>Text</a:t>
            </a:r>
          </a:p>
        </p:txBody>
      </p:sp>
      <p:sp>
        <p:nvSpPr>
          <p:cNvPr id="27" name="Textplatzhalter 19"/>
          <p:cNvSpPr>
            <a:spLocks noGrp="1"/>
          </p:cNvSpPr>
          <p:nvPr>
            <p:ph type="body" sz="quarter" idx="25" hasCustomPrompt="1"/>
          </p:nvPr>
        </p:nvSpPr>
        <p:spPr bwMode="auto">
          <a:xfrm>
            <a:off x="5806090" y="3223931"/>
            <a:ext cx="3674285" cy="4784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 dirty="0"/>
              <a:t>Titel Punkt Zeitstrahl </a:t>
            </a:r>
          </a:p>
        </p:txBody>
      </p:sp>
      <p:sp>
        <p:nvSpPr>
          <p:cNvPr id="12" name="Textplatzhalter 2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 dirty="0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55952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e 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2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 dirty="0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50678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Abschlus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7601290" cy="686435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20" name="Textplatzhalt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8184232" y="2449286"/>
            <a:ext cx="3520198" cy="22758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7200" baseline="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 dirty="0"/>
              <a:t>Vielen Dank.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14382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2711623" cy="686435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18" name="Titel 17"/>
          <p:cNvSpPr>
            <a:spLocks noGrp="1"/>
          </p:cNvSpPr>
          <p:nvPr>
            <p:ph type="title"/>
          </p:nvPr>
        </p:nvSpPr>
        <p:spPr>
          <a:xfrm>
            <a:off x="3396142" y="1605495"/>
            <a:ext cx="8356746" cy="167948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20" name="Textplatzhalt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3387319" y="3417462"/>
            <a:ext cx="8107272" cy="7995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Untertitel</a:t>
            </a:r>
          </a:p>
        </p:txBody>
      </p:sp>
      <p:sp>
        <p:nvSpPr>
          <p:cNvPr id="22" name="Textplatzhalt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435710" y="4985162"/>
            <a:ext cx="5632860" cy="74809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aseline="0">
                <a:latin typeface="Abadi" panose="020F050202020403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 err="1"/>
              <a:t>Sprecher:in</a:t>
            </a:r>
            <a:r>
              <a:rPr lang="de-DE"/>
              <a:t>, Position und Firma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1404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Kapiteldeckblat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3" name="Bildplatzhalt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18" name="Titel 17"/>
          <p:cNvSpPr>
            <a:spLocks noGrp="1"/>
          </p:cNvSpPr>
          <p:nvPr>
            <p:ph type="title"/>
          </p:nvPr>
        </p:nvSpPr>
        <p:spPr>
          <a:xfrm>
            <a:off x="1523998" y="2361015"/>
            <a:ext cx="9907265" cy="243613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7200"/>
            </a:lvl1pPr>
          </a:lstStyle>
          <a:p>
            <a:r>
              <a:rPr lang="de-DE"/>
              <a:t>Titelmasterformat durch Klicken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65028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Folienvariante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5999" cy="686435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0" name="Textplatzhalt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6816079" y="2449286"/>
            <a:ext cx="4888351" cy="10517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</a:t>
            </a:r>
          </a:p>
        </p:txBody>
      </p:sp>
      <p:sp>
        <p:nvSpPr>
          <p:cNvPr id="22" name="Textplatzhalt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6816079" y="3573016"/>
            <a:ext cx="4888351" cy="144832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Wingdings" panose="05000000000000000000" pitchFamily="2" charset="2"/>
              <a:buNone/>
              <a:defRPr sz="1800">
                <a:latin typeface="Abadi" panose="020F050202020403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Text</a:t>
            </a:r>
          </a:p>
          <a:p>
            <a:pPr lvl="0"/>
            <a:r>
              <a:rPr lang="de-DE"/>
              <a:t>Text</a:t>
            </a:r>
          </a:p>
          <a:p>
            <a:pPr lvl="0"/>
            <a:endParaRPr lang="de-DE"/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F050202020403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76712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Folienvariante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7601290" cy="686435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0" name="Textplatzhalt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8184232" y="2449286"/>
            <a:ext cx="3520198" cy="22758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aseline="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Aussage / Botschaft</a:t>
            </a:r>
          </a:p>
        </p:txBody>
      </p:sp>
      <p:sp>
        <p:nvSpPr>
          <p:cNvPr id="6" name="Textplatzhalter 2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F050202020403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5069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Folienvariante_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20" name="Textplatzhalt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1064926" y="3985654"/>
            <a:ext cx="3520198" cy="239733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aseline="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</a:t>
            </a:r>
          </a:p>
        </p:txBody>
      </p:sp>
      <p:sp>
        <p:nvSpPr>
          <p:cNvPr id="10" name="Textplatzhalter 19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4691441" y="3985655"/>
            <a:ext cx="4753308" cy="189161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aseline="0">
                <a:latin typeface="Abadi" panose="020F050202020403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342900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F050202020403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7518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Folienvariante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1" y="0"/>
            <a:ext cx="4037828" cy="686435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4622800" y="3118198"/>
            <a:ext cx="3201392" cy="3073052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1800">
                <a:latin typeface="Abadi" panose="020F050202020403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 marL="685800" indent="-228600">
              <a:buFont typeface="Wingdings" panose="05000000000000000000" pitchFamily="2" charset="2"/>
              <a:buChar char="§"/>
              <a:defRPr sz="1800">
                <a:latin typeface="Abadi" panose="020F050202020403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Abadi" panose="020F050202020403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>
                <a:latin typeface="Abadi" panose="020F050202020403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4pPr>
            <a:lvl5pPr marL="2057400" indent="-228600">
              <a:buFont typeface="Wingdings" panose="05000000000000000000" pitchFamily="2" charset="2"/>
              <a:buChar char="§"/>
              <a:defRPr sz="1800">
                <a:latin typeface="Abadi" panose="020F050202020403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4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7968209" y="3118198"/>
            <a:ext cx="3123004" cy="2399034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1800">
                <a:latin typeface="Abadi" panose="020F050202020403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 marL="685800" indent="-228600">
              <a:buFont typeface="Wingdings" panose="05000000000000000000" pitchFamily="2" charset="2"/>
              <a:buChar char="§"/>
              <a:defRPr sz="1800">
                <a:latin typeface="Abadi" panose="020F050202020403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Abadi" panose="020F050202020403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>
                <a:latin typeface="Abadi" panose="020F050202020403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4pPr>
            <a:lvl5pPr marL="2057400" indent="-228600">
              <a:buFont typeface="Wingdings" panose="05000000000000000000" pitchFamily="2" charset="2"/>
              <a:buChar char="§"/>
              <a:defRPr sz="1800">
                <a:latin typeface="Abadi" panose="020F050202020403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5" name="Textplatzhalter 19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4622801" y="1850571"/>
            <a:ext cx="6468412" cy="11640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</a:t>
            </a:r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F050202020403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47628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Folienvariante_5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6088057" y="1412776"/>
            <a:ext cx="4017199" cy="402482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 hasCustomPrompt="1"/>
          </p:nvPr>
        </p:nvSpPr>
        <p:spPr>
          <a:xfrm>
            <a:off x="1061356" y="2774133"/>
            <a:ext cx="4518837" cy="2147356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1800">
                <a:latin typeface="Abadi" panose="020F050202020403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 marL="6858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 marL="20574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15" name="Textplatzhalter 19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1061357" y="1412776"/>
            <a:ext cx="4518837" cy="127646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</a:t>
            </a:r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F050202020403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36807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Folienvariante_6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6088057" y="1412776"/>
            <a:ext cx="3960000" cy="198000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 hasCustomPrompt="1"/>
          </p:nvPr>
        </p:nvSpPr>
        <p:spPr>
          <a:xfrm>
            <a:off x="1061356" y="2765530"/>
            <a:ext cx="4518837" cy="1570852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1800">
                <a:latin typeface="Abadi" panose="020F050202020403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 marL="6858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 marL="20574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15" name="Textplatzhalter 19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1061358" y="1404173"/>
            <a:ext cx="4518836" cy="127646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</a:t>
            </a:r>
          </a:p>
        </p:txBody>
      </p:sp>
      <p:sp>
        <p:nvSpPr>
          <p:cNvPr id="8" name="Bildplatzhalter 16"/>
          <p:cNvSpPr>
            <a:spLocks noGrp="1"/>
          </p:cNvSpPr>
          <p:nvPr>
            <p:ph type="pic" sz="quarter" idx="16"/>
          </p:nvPr>
        </p:nvSpPr>
        <p:spPr bwMode="auto">
          <a:xfrm>
            <a:off x="6088056" y="3392776"/>
            <a:ext cx="3960001" cy="198000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Textplatzhalter 2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F050202020403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1163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Folienvariante_7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5" name="Textplatzhalter 19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1074076" y="2466310"/>
            <a:ext cx="3296610" cy="225883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</a:t>
            </a:r>
          </a:p>
        </p:txBody>
      </p:sp>
      <p:sp>
        <p:nvSpPr>
          <p:cNvPr id="22" name="Textplatzhalter 19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4534545" y="1271077"/>
            <a:ext cx="1691238" cy="64575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000">
                <a:latin typeface="Abadi" panose="020F050202020403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Bildtext</a:t>
            </a:r>
          </a:p>
        </p:txBody>
      </p:sp>
      <p:sp>
        <p:nvSpPr>
          <p:cNvPr id="23" name="Textplatzhalter 19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6231540" y="1271077"/>
            <a:ext cx="1691238" cy="645755"/>
          </a:xfrm>
          <a:prstGeom prst="rect">
            <a:avLst/>
          </a:prstGeom>
        </p:spPr>
        <p:txBody>
          <a:bodyPr/>
          <a:lstStyle>
            <a:lvl1pPr marL="0" marR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00">
                <a:latin typeface="Abadi" panose="020F050202020403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de-DE"/>
              <a:t>Bildtext</a:t>
            </a:r>
          </a:p>
          <a:p>
            <a:pPr lvl="0"/>
            <a:endParaRPr lang="de-DE"/>
          </a:p>
        </p:txBody>
      </p:sp>
      <p:sp>
        <p:nvSpPr>
          <p:cNvPr id="24" name="Textplatzhalter 19"/>
          <p:cNvSpPr>
            <a:spLocks noGrp="1"/>
          </p:cNvSpPr>
          <p:nvPr>
            <p:ph type="body" sz="quarter" idx="19" hasCustomPrompt="1"/>
          </p:nvPr>
        </p:nvSpPr>
        <p:spPr bwMode="auto">
          <a:xfrm>
            <a:off x="7953248" y="1271077"/>
            <a:ext cx="1691238" cy="645755"/>
          </a:xfrm>
          <a:prstGeom prst="rect">
            <a:avLst/>
          </a:prstGeom>
        </p:spPr>
        <p:txBody>
          <a:bodyPr/>
          <a:lstStyle>
            <a:lvl1pPr marL="0" marR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00">
                <a:latin typeface="Abadi" panose="020F050202020403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de-DE"/>
              <a:t>Bildtext</a:t>
            </a:r>
          </a:p>
          <a:p>
            <a:pPr lvl="0"/>
            <a:endParaRPr lang="de-DE"/>
          </a:p>
        </p:txBody>
      </p:sp>
      <p:sp>
        <p:nvSpPr>
          <p:cNvPr id="25" name="Textplatzhalter 19"/>
          <p:cNvSpPr>
            <a:spLocks noGrp="1"/>
          </p:cNvSpPr>
          <p:nvPr>
            <p:ph type="body" sz="quarter" idx="20" hasCustomPrompt="1"/>
          </p:nvPr>
        </p:nvSpPr>
        <p:spPr bwMode="auto">
          <a:xfrm>
            <a:off x="9650242" y="1271077"/>
            <a:ext cx="1691238" cy="645755"/>
          </a:xfrm>
          <a:prstGeom prst="rect">
            <a:avLst/>
          </a:prstGeom>
        </p:spPr>
        <p:txBody>
          <a:bodyPr/>
          <a:lstStyle>
            <a:lvl1pPr marL="0" marR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00">
                <a:latin typeface="Abadi" panose="020F050202020403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de-DE"/>
              <a:t>Bildtext</a:t>
            </a:r>
          </a:p>
          <a:p>
            <a:pPr lvl="0"/>
            <a:endParaRPr lang="de-DE"/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21"/>
          </p:nvPr>
        </p:nvSpPr>
        <p:spPr>
          <a:xfrm>
            <a:off x="4547151" y="1934989"/>
            <a:ext cx="1678631" cy="358224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6" name="Bildplatzhalter 3"/>
          <p:cNvSpPr>
            <a:spLocks noGrp="1"/>
          </p:cNvSpPr>
          <p:nvPr>
            <p:ph type="pic" sz="quarter" idx="22"/>
          </p:nvPr>
        </p:nvSpPr>
        <p:spPr>
          <a:xfrm>
            <a:off x="6225783" y="1934989"/>
            <a:ext cx="1713470" cy="358224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7" name="Bildplatzhalter 3"/>
          <p:cNvSpPr>
            <a:spLocks noGrp="1"/>
          </p:cNvSpPr>
          <p:nvPr>
            <p:ph type="pic" sz="quarter" idx="23"/>
          </p:nvPr>
        </p:nvSpPr>
        <p:spPr>
          <a:xfrm>
            <a:off x="7965853" y="1934989"/>
            <a:ext cx="1678631" cy="358224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8" name="Bildplatzhalter 3"/>
          <p:cNvSpPr>
            <a:spLocks noGrp="1"/>
          </p:cNvSpPr>
          <p:nvPr>
            <p:ph type="pic" sz="quarter" idx="24"/>
          </p:nvPr>
        </p:nvSpPr>
        <p:spPr>
          <a:xfrm>
            <a:off x="9671086" y="1934989"/>
            <a:ext cx="1678631" cy="358224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14" name="Textplatzhalter 2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F050202020403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00004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Prozessschrit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4623404" y="0"/>
            <a:ext cx="3500059" cy="2284049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0" name="Textplatzhalt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1061357" y="3999038"/>
            <a:ext cx="3076605" cy="17414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latin typeface="Abadi" panose="020F050202020403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5"/>
          </p:nvPr>
        </p:nvSpPr>
        <p:spPr>
          <a:xfrm>
            <a:off x="8123463" y="0"/>
            <a:ext cx="3500058" cy="2284048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9" name="Textplatzhalter 19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1063121" y="1416576"/>
            <a:ext cx="3401414" cy="129234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 </a:t>
            </a:r>
          </a:p>
        </p:txBody>
      </p:sp>
      <p:sp>
        <p:nvSpPr>
          <p:cNvPr id="30" name="Textplatzhalter 19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1061356" y="2892723"/>
            <a:ext cx="2010307" cy="5039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="1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Zahl 01.</a:t>
            </a:r>
          </a:p>
        </p:txBody>
      </p:sp>
      <p:sp>
        <p:nvSpPr>
          <p:cNvPr id="31" name="Textplatzhalter 19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1061356" y="3456213"/>
            <a:ext cx="2874404" cy="4784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 baseline="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 Schritt</a:t>
            </a:r>
          </a:p>
        </p:txBody>
      </p:sp>
      <p:sp>
        <p:nvSpPr>
          <p:cNvPr id="32" name="Textplatzhalter 19"/>
          <p:cNvSpPr>
            <a:spLocks noGrp="1"/>
          </p:cNvSpPr>
          <p:nvPr>
            <p:ph type="body" sz="quarter" idx="19" hasCustomPrompt="1"/>
          </p:nvPr>
        </p:nvSpPr>
        <p:spPr>
          <a:xfrm>
            <a:off x="4620103" y="3999038"/>
            <a:ext cx="3076605" cy="17414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33" name="Textplatzhalter 19"/>
          <p:cNvSpPr>
            <a:spLocks noGrp="1"/>
          </p:cNvSpPr>
          <p:nvPr>
            <p:ph type="body" sz="quarter" idx="20" hasCustomPrompt="1"/>
          </p:nvPr>
        </p:nvSpPr>
        <p:spPr bwMode="auto">
          <a:xfrm>
            <a:off x="4620102" y="2892723"/>
            <a:ext cx="1907945" cy="5039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="1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Zahl 02.</a:t>
            </a:r>
          </a:p>
        </p:txBody>
      </p:sp>
      <p:sp>
        <p:nvSpPr>
          <p:cNvPr id="34" name="Textplatzhalter 19"/>
          <p:cNvSpPr>
            <a:spLocks noGrp="1"/>
          </p:cNvSpPr>
          <p:nvPr>
            <p:ph type="body" sz="quarter" idx="21" hasCustomPrompt="1"/>
          </p:nvPr>
        </p:nvSpPr>
        <p:spPr bwMode="auto">
          <a:xfrm>
            <a:off x="4620102" y="3456213"/>
            <a:ext cx="2874404" cy="4784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 baseline="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 Schritt </a:t>
            </a:r>
          </a:p>
        </p:txBody>
      </p:sp>
      <p:sp>
        <p:nvSpPr>
          <p:cNvPr id="35" name="Textplatzhalter 19"/>
          <p:cNvSpPr>
            <a:spLocks noGrp="1"/>
          </p:cNvSpPr>
          <p:nvPr>
            <p:ph type="body" sz="quarter" idx="22" hasCustomPrompt="1"/>
          </p:nvPr>
        </p:nvSpPr>
        <p:spPr>
          <a:xfrm>
            <a:off x="8121184" y="3999038"/>
            <a:ext cx="3076605" cy="17414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36" name="Textplatzhalter 19"/>
          <p:cNvSpPr>
            <a:spLocks noGrp="1"/>
          </p:cNvSpPr>
          <p:nvPr>
            <p:ph type="body" sz="quarter" idx="23" hasCustomPrompt="1"/>
          </p:nvPr>
        </p:nvSpPr>
        <p:spPr bwMode="auto">
          <a:xfrm>
            <a:off x="8121184" y="2892723"/>
            <a:ext cx="1935256" cy="5039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="1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Zahl 03.</a:t>
            </a:r>
          </a:p>
        </p:txBody>
      </p:sp>
      <p:sp>
        <p:nvSpPr>
          <p:cNvPr id="37" name="Textplatzhalter 19"/>
          <p:cNvSpPr>
            <a:spLocks noGrp="1"/>
          </p:cNvSpPr>
          <p:nvPr>
            <p:ph type="body" sz="quarter" idx="24" hasCustomPrompt="1"/>
          </p:nvPr>
        </p:nvSpPr>
        <p:spPr bwMode="auto">
          <a:xfrm>
            <a:off x="8121183" y="3456213"/>
            <a:ext cx="2874404" cy="4784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 Schritt </a:t>
            </a:r>
          </a:p>
        </p:txBody>
      </p:sp>
      <p:pic>
        <p:nvPicPr>
          <p:cNvPr id="38" name="Grafik 37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3715499" y="2957983"/>
            <a:ext cx="446247" cy="382497"/>
          </a:xfrm>
          <a:prstGeom prst="rect">
            <a:avLst/>
          </a:prstGeom>
        </p:spPr>
      </p:pic>
      <p:pic>
        <p:nvPicPr>
          <p:cNvPr id="39" name="Grafik 38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7277547" y="2957983"/>
            <a:ext cx="446247" cy="382497"/>
          </a:xfrm>
          <a:prstGeom prst="rect">
            <a:avLst/>
          </a:prstGeom>
        </p:spPr>
      </p:pic>
      <p:pic>
        <p:nvPicPr>
          <p:cNvPr id="40" name="Grafik 39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777605" y="2957983"/>
            <a:ext cx="446247" cy="382497"/>
          </a:xfrm>
          <a:prstGeom prst="rect">
            <a:avLst/>
          </a:prstGeom>
        </p:spPr>
      </p:pic>
      <p:sp>
        <p:nvSpPr>
          <p:cNvPr id="19" name="Textplatzhalter 2"/>
          <p:cNvSpPr>
            <a:spLocks noGrp="1"/>
          </p:cNvSpPr>
          <p:nvPr>
            <p:ph type="body" sz="quarter" idx="25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4792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Zeitstrah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-12646" y="0"/>
            <a:ext cx="3486043" cy="685800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32" name="Textplatzhalter 19"/>
          <p:cNvSpPr>
            <a:spLocks noGrp="1"/>
          </p:cNvSpPr>
          <p:nvPr>
            <p:ph type="body" sz="quarter" idx="19" hasCustomPrompt="1"/>
          </p:nvPr>
        </p:nvSpPr>
        <p:spPr>
          <a:xfrm>
            <a:off x="5806090" y="2062805"/>
            <a:ext cx="3674285" cy="8621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33" name="Textplatzhalter 19"/>
          <p:cNvSpPr>
            <a:spLocks noGrp="1"/>
          </p:cNvSpPr>
          <p:nvPr>
            <p:ph type="body" sz="quarter" idx="20" hasCustomPrompt="1"/>
          </p:nvPr>
        </p:nvSpPr>
        <p:spPr bwMode="auto">
          <a:xfrm>
            <a:off x="4655840" y="1516293"/>
            <a:ext cx="759158" cy="10486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="1" baseline="0">
                <a:solidFill>
                  <a:srgbClr val="00B5DD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09 22</a:t>
            </a:r>
          </a:p>
        </p:txBody>
      </p:sp>
      <p:sp>
        <p:nvSpPr>
          <p:cNvPr id="34" name="Textplatzhalter 19"/>
          <p:cNvSpPr>
            <a:spLocks noGrp="1"/>
          </p:cNvSpPr>
          <p:nvPr>
            <p:ph type="body" sz="quarter" idx="21" hasCustomPrompt="1"/>
          </p:nvPr>
        </p:nvSpPr>
        <p:spPr bwMode="auto">
          <a:xfrm>
            <a:off x="5806090" y="1519980"/>
            <a:ext cx="3674285" cy="4784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 Punkt Zeitstrahl </a:t>
            </a:r>
          </a:p>
        </p:txBody>
      </p:sp>
      <p:sp>
        <p:nvSpPr>
          <p:cNvPr id="36" name="Textplatzhalter 19"/>
          <p:cNvSpPr>
            <a:spLocks noGrp="1"/>
          </p:cNvSpPr>
          <p:nvPr>
            <p:ph type="body" sz="quarter" idx="23" hasCustomPrompt="1"/>
          </p:nvPr>
        </p:nvSpPr>
        <p:spPr bwMode="auto">
          <a:xfrm>
            <a:off x="4644318" y="3222542"/>
            <a:ext cx="770680" cy="107055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="1">
                <a:solidFill>
                  <a:srgbClr val="00B5DD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Datum</a:t>
            </a:r>
          </a:p>
        </p:txBody>
      </p:sp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3848253" y="0"/>
            <a:ext cx="379148" cy="5946320"/>
          </a:xfrm>
          <a:prstGeom prst="rect">
            <a:avLst/>
          </a:prstGeom>
        </p:spPr>
      </p:pic>
      <p:sp>
        <p:nvSpPr>
          <p:cNvPr id="26" name="Textplatzhalter 19"/>
          <p:cNvSpPr>
            <a:spLocks noGrp="1"/>
          </p:cNvSpPr>
          <p:nvPr>
            <p:ph type="body" sz="quarter" idx="24" hasCustomPrompt="1"/>
          </p:nvPr>
        </p:nvSpPr>
        <p:spPr>
          <a:xfrm>
            <a:off x="5806090" y="3766756"/>
            <a:ext cx="3674285" cy="107664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27" name="Textplatzhalter 19"/>
          <p:cNvSpPr>
            <a:spLocks noGrp="1"/>
          </p:cNvSpPr>
          <p:nvPr>
            <p:ph type="body" sz="quarter" idx="25" hasCustomPrompt="1"/>
          </p:nvPr>
        </p:nvSpPr>
        <p:spPr bwMode="auto">
          <a:xfrm>
            <a:off x="5806090" y="3223931"/>
            <a:ext cx="3674285" cy="4784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 Punkt Zeitstrahl </a:t>
            </a:r>
          </a:p>
        </p:txBody>
      </p:sp>
      <p:sp>
        <p:nvSpPr>
          <p:cNvPr id="12" name="Textplatzhalter 2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72920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e 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2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84766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Abschlus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7601290" cy="686435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0" name="Textplatzhalt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8184232" y="2449286"/>
            <a:ext cx="3520198" cy="22758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7200" baseline="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Vielen Dank.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51024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 userDrawn="1"/>
        </p:nvSpPr>
        <p:spPr>
          <a:xfrm>
            <a:off x="11376587" y="6488116"/>
            <a:ext cx="1333500" cy="369887"/>
          </a:xfrm>
          <a:prstGeom prst="rect">
            <a:avLst/>
          </a:prstGeom>
          <a:noFill/>
        </p:spPr>
        <p:txBody>
          <a:bodyPr lIns="91417" tIns="45709" rIns="91417" bIns="45709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772A682D-98B4-4FB5-AD82-C6D1B7F86FFF}" type="slidenum">
              <a:rPr lang="de-DE" sz="1800">
                <a:solidFill>
                  <a:schemeClr val="bg1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‹N›</a:t>
            </a:fld>
            <a:endParaRPr lang="de-DE" sz="1800">
              <a:solidFill>
                <a:schemeClr val="bg1"/>
              </a:solidFill>
            </a:endParaRPr>
          </a:p>
        </p:txBody>
      </p:sp>
      <p:sp>
        <p:nvSpPr>
          <p:cNvPr id="4" name="Inhaltsplatzhalter 3"/>
          <p:cNvSpPr>
            <a:spLocks noGrp="1"/>
          </p:cNvSpPr>
          <p:nvPr>
            <p:ph sz="quarter" idx="10"/>
          </p:nvPr>
        </p:nvSpPr>
        <p:spPr>
          <a:xfrm>
            <a:off x="1296000" y="334802"/>
            <a:ext cx="9600000" cy="522000"/>
          </a:xfrm>
          <a:prstGeom prst="rect">
            <a:avLst/>
          </a:prstGeom>
        </p:spPr>
        <p:txBody>
          <a:bodyPr/>
          <a:lstStyle>
            <a:lvl1pPr algn="ctr">
              <a:buNone/>
              <a:defRPr sz="2800" b="0">
                <a:solidFill>
                  <a:srgbClr val="036180"/>
                </a:solidFill>
              </a:defRPr>
            </a:lvl1pPr>
            <a:lvl2pPr>
              <a:defRPr sz="2800" b="0"/>
            </a:lvl2pPr>
            <a:lvl3pPr>
              <a:defRPr sz="2800" b="0"/>
            </a:lvl3pPr>
            <a:lvl4pPr>
              <a:defRPr sz="2800" b="0"/>
            </a:lvl4pPr>
            <a:lvl5pPr>
              <a:defRPr sz="2800" b="0"/>
            </a:lvl5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8" name="Inhaltsplatzhalter 3"/>
          <p:cNvSpPr>
            <a:spLocks noGrp="1"/>
          </p:cNvSpPr>
          <p:nvPr>
            <p:ph sz="quarter" idx="11"/>
          </p:nvPr>
        </p:nvSpPr>
        <p:spPr>
          <a:xfrm>
            <a:off x="1296000" y="849600"/>
            <a:ext cx="9600000" cy="396000"/>
          </a:xfrm>
          <a:prstGeom prst="rect">
            <a:avLst/>
          </a:prstGeom>
        </p:spPr>
        <p:txBody>
          <a:bodyPr/>
          <a:lstStyle>
            <a:lvl1pPr algn="ctr">
              <a:buNone/>
              <a:defRPr sz="2000" b="0">
                <a:solidFill>
                  <a:srgbClr val="036180"/>
                </a:solidFill>
              </a:defRPr>
            </a:lvl1pPr>
            <a:lvl2pPr>
              <a:defRPr sz="2800" b="0"/>
            </a:lvl2pPr>
            <a:lvl3pPr>
              <a:defRPr sz="2800" b="0"/>
            </a:lvl3pPr>
            <a:lvl4pPr>
              <a:defRPr sz="2800" b="0"/>
            </a:lvl4pPr>
            <a:lvl5pPr>
              <a:defRPr sz="2800" b="0"/>
            </a:lvl5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2"/>
          </p:nvPr>
        </p:nvSpPr>
        <p:spPr>
          <a:xfrm>
            <a:off x="1296000" y="1411200"/>
            <a:ext cx="9600000" cy="367200"/>
          </a:xfrm>
          <a:prstGeom prst="rect">
            <a:avLst/>
          </a:prstGeom>
        </p:spPr>
        <p:txBody>
          <a:bodyPr/>
          <a:lstStyle>
            <a:lvl1pPr algn="l">
              <a:buNone/>
              <a:defRPr sz="1600">
                <a:solidFill>
                  <a:srgbClr val="036180"/>
                </a:solidFill>
              </a:defRPr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2645593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Folienvariante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5999" cy="686435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0" name="Textplatzhalt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6816079" y="2449286"/>
            <a:ext cx="4888351" cy="10517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</a:t>
            </a:r>
          </a:p>
        </p:txBody>
      </p:sp>
      <p:sp>
        <p:nvSpPr>
          <p:cNvPr id="22" name="Textplatzhalt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6816079" y="3573016"/>
            <a:ext cx="4888351" cy="144832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Wingdings" panose="05000000000000000000" pitchFamily="2" charset="2"/>
              <a:buNone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Text</a:t>
            </a:r>
          </a:p>
          <a:p>
            <a:pPr lvl="0"/>
            <a:r>
              <a:rPr lang="de-DE"/>
              <a:t>Text</a:t>
            </a:r>
          </a:p>
          <a:p>
            <a:pPr lvl="0"/>
            <a:endParaRPr lang="de-DE"/>
          </a:p>
        </p:txBody>
      </p:sp>
      <p:sp>
        <p:nvSpPr>
          <p:cNvPr id="10" name="Textplatzhalt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682644" y="667985"/>
            <a:ext cx="2100988" cy="23503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Kapitelüberschrift</a:t>
            </a: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E7A4407-CCB9-491A-88C5-F379297941F4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02950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9D8EC-82AF-3A3B-B05D-DCB69FC6D4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1B3E6F0-69EF-3E1E-88CF-D121D21EF7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A54DAE9-FAB1-0238-23CF-920DDCF90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5BE76-9141-4C1B-9534-1EB961706617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B34BDBE-AD0C-BAAA-2F34-864731084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4D2E710-3544-6117-C76F-1EBA09497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A23B5-AB67-41F7-998B-05EA19FB18C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97436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Tite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2711623" cy="68643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18" name="Titel 17"/>
          <p:cNvSpPr>
            <a:spLocks noGrp="1"/>
          </p:cNvSpPr>
          <p:nvPr>
            <p:ph type="title"/>
          </p:nvPr>
        </p:nvSpPr>
        <p:spPr>
          <a:xfrm>
            <a:off x="3396142" y="1605495"/>
            <a:ext cx="8356746" cy="167948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20" name="Textplatzhalt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3387319" y="3417462"/>
            <a:ext cx="8107272" cy="7995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Untertitel</a:t>
            </a:r>
          </a:p>
        </p:txBody>
      </p:sp>
      <p:sp>
        <p:nvSpPr>
          <p:cNvPr id="22" name="Textplatzhalt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435710" y="4985162"/>
            <a:ext cx="5632860" cy="74809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aseline="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 err="1"/>
              <a:t>Sprecher:in</a:t>
            </a:r>
            <a:r>
              <a:rPr lang="de-DE"/>
              <a:t>, Position und Firma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98038943-D68D-4CAC-AE7A-EA0A69C461E3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4469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Kapiteldeckblat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3" name="Bildplatzhalt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18" name="Titel 17"/>
          <p:cNvSpPr>
            <a:spLocks noGrp="1"/>
          </p:cNvSpPr>
          <p:nvPr>
            <p:ph type="title"/>
          </p:nvPr>
        </p:nvSpPr>
        <p:spPr>
          <a:xfrm>
            <a:off x="1523998" y="2361015"/>
            <a:ext cx="9907265" cy="243613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7200"/>
            </a:lvl1pPr>
          </a:lstStyle>
          <a:p>
            <a:r>
              <a:rPr lang="de-DE"/>
              <a:t>Titelmasterformat durch Klicken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038943-D68D-4CAC-AE7A-EA0A69C461E3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64762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3_Folienvariante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5999" cy="68643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20" name="Textplatzhalt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6816079" y="2449286"/>
            <a:ext cx="4888351" cy="10517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</a:t>
            </a:r>
          </a:p>
        </p:txBody>
      </p:sp>
      <p:sp>
        <p:nvSpPr>
          <p:cNvPr id="22" name="Textplatzhalt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6816079" y="3573016"/>
            <a:ext cx="4888351" cy="144832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Wingdings" panose="05000000000000000000" pitchFamily="2" charset="2"/>
              <a:buNone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Text</a:t>
            </a:r>
          </a:p>
          <a:p>
            <a:pPr lvl="0"/>
            <a:r>
              <a:rPr lang="de-DE"/>
              <a:t>Text</a:t>
            </a:r>
          </a:p>
          <a:p>
            <a:pPr lvl="0"/>
            <a:endParaRPr lang="de-DE"/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98038943-D68D-4CAC-AE7A-EA0A69C461E3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47539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Folienvariante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7601290" cy="68643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20" name="Textplatzhalt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8184232" y="2449286"/>
            <a:ext cx="3520198" cy="22758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aseline="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Aussage / Botschaft</a:t>
            </a:r>
          </a:p>
        </p:txBody>
      </p:sp>
      <p:sp>
        <p:nvSpPr>
          <p:cNvPr id="6" name="Textplatzhalter 2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98038943-D68D-4CAC-AE7A-EA0A69C461E3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540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Folienvariante_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20" name="Textplatzhalt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1064926" y="3985654"/>
            <a:ext cx="3520198" cy="239733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aseline="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</a:t>
            </a:r>
          </a:p>
        </p:txBody>
      </p:sp>
      <p:sp>
        <p:nvSpPr>
          <p:cNvPr id="10" name="Textplatzhalter 19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4691441" y="3985655"/>
            <a:ext cx="4753308" cy="189161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aseline="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3429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98038943-D68D-4CAC-AE7A-EA0A69C461E3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81782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Folienvariante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1" y="0"/>
            <a:ext cx="4037828" cy="68643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4622800" y="3118198"/>
            <a:ext cx="3201392" cy="3073052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 marL="6858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4pPr>
            <a:lvl5pPr marL="20574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4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7968209" y="3118198"/>
            <a:ext cx="3123004" cy="2399034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 marL="6858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4pPr>
            <a:lvl5pPr marL="20574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5" name="Textplatzhalter 19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4622801" y="1850571"/>
            <a:ext cx="6468412" cy="11640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</a:t>
            </a:r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fld id="{98038943-D68D-4CAC-AE7A-EA0A69C461E3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73375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Folienvariante_5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6088057" y="1412776"/>
            <a:ext cx="4017199" cy="402482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 hasCustomPrompt="1"/>
          </p:nvPr>
        </p:nvSpPr>
        <p:spPr>
          <a:xfrm>
            <a:off x="1061356" y="2774133"/>
            <a:ext cx="4518837" cy="2147356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 marL="6858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 marL="20574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15" name="Textplatzhalter 19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1061357" y="1412776"/>
            <a:ext cx="4518837" cy="127646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</a:t>
            </a:r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98038943-D68D-4CAC-AE7A-EA0A69C461E3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09182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Folienvariante_6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6088057" y="1412776"/>
            <a:ext cx="3960000" cy="1980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 hasCustomPrompt="1"/>
          </p:nvPr>
        </p:nvSpPr>
        <p:spPr>
          <a:xfrm>
            <a:off x="1061356" y="2765530"/>
            <a:ext cx="4518837" cy="1570852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 marL="6858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 marL="20574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15" name="Textplatzhalter 19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1061358" y="1404173"/>
            <a:ext cx="4518836" cy="127646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</a:t>
            </a:r>
          </a:p>
        </p:txBody>
      </p:sp>
      <p:sp>
        <p:nvSpPr>
          <p:cNvPr id="8" name="Bildplatzhalter 16"/>
          <p:cNvSpPr>
            <a:spLocks noGrp="1"/>
          </p:cNvSpPr>
          <p:nvPr>
            <p:ph type="pic" sz="quarter" idx="16"/>
          </p:nvPr>
        </p:nvSpPr>
        <p:spPr bwMode="auto">
          <a:xfrm>
            <a:off x="6088056" y="3392776"/>
            <a:ext cx="3960001" cy="1980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Textplatzhalter 2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fld id="{98038943-D68D-4CAC-AE7A-EA0A69C461E3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5494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_Folienvariante_7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5" name="Textplatzhalter 19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1074076" y="2466310"/>
            <a:ext cx="3296610" cy="225883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</a:t>
            </a:r>
          </a:p>
        </p:txBody>
      </p:sp>
      <p:sp>
        <p:nvSpPr>
          <p:cNvPr id="22" name="Textplatzhalter 19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4534545" y="1271077"/>
            <a:ext cx="1691238" cy="64575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0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Bildtext</a:t>
            </a:r>
          </a:p>
        </p:txBody>
      </p:sp>
      <p:sp>
        <p:nvSpPr>
          <p:cNvPr id="23" name="Textplatzhalter 19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6231540" y="1271077"/>
            <a:ext cx="1691238" cy="645755"/>
          </a:xfrm>
          <a:prstGeom prst="rect">
            <a:avLst/>
          </a:prstGeom>
        </p:spPr>
        <p:txBody>
          <a:bodyPr/>
          <a:lstStyle>
            <a:lvl1pPr marL="0" marR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de-DE"/>
              <a:t>Bildtext</a:t>
            </a:r>
          </a:p>
          <a:p>
            <a:pPr lvl="0"/>
            <a:endParaRPr lang="de-DE"/>
          </a:p>
        </p:txBody>
      </p:sp>
      <p:sp>
        <p:nvSpPr>
          <p:cNvPr id="24" name="Textplatzhalter 19"/>
          <p:cNvSpPr>
            <a:spLocks noGrp="1"/>
          </p:cNvSpPr>
          <p:nvPr>
            <p:ph type="body" sz="quarter" idx="19" hasCustomPrompt="1"/>
          </p:nvPr>
        </p:nvSpPr>
        <p:spPr bwMode="auto">
          <a:xfrm>
            <a:off x="7953248" y="1271077"/>
            <a:ext cx="1691238" cy="645755"/>
          </a:xfrm>
          <a:prstGeom prst="rect">
            <a:avLst/>
          </a:prstGeom>
        </p:spPr>
        <p:txBody>
          <a:bodyPr/>
          <a:lstStyle>
            <a:lvl1pPr marL="0" marR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de-DE"/>
              <a:t>Bildtext</a:t>
            </a:r>
          </a:p>
          <a:p>
            <a:pPr lvl="0"/>
            <a:endParaRPr lang="de-DE"/>
          </a:p>
        </p:txBody>
      </p:sp>
      <p:sp>
        <p:nvSpPr>
          <p:cNvPr id="25" name="Textplatzhalter 19"/>
          <p:cNvSpPr>
            <a:spLocks noGrp="1"/>
          </p:cNvSpPr>
          <p:nvPr>
            <p:ph type="body" sz="quarter" idx="20" hasCustomPrompt="1"/>
          </p:nvPr>
        </p:nvSpPr>
        <p:spPr bwMode="auto">
          <a:xfrm>
            <a:off x="9650242" y="1271077"/>
            <a:ext cx="1691238" cy="645755"/>
          </a:xfrm>
          <a:prstGeom prst="rect">
            <a:avLst/>
          </a:prstGeom>
        </p:spPr>
        <p:txBody>
          <a:bodyPr/>
          <a:lstStyle>
            <a:lvl1pPr marL="0" marR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de-DE"/>
              <a:t>Bildtext</a:t>
            </a:r>
          </a:p>
          <a:p>
            <a:pPr lvl="0"/>
            <a:endParaRPr lang="de-DE"/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21"/>
          </p:nvPr>
        </p:nvSpPr>
        <p:spPr>
          <a:xfrm>
            <a:off x="4547151" y="1934989"/>
            <a:ext cx="1678631" cy="358224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26" name="Bildplatzhalter 3"/>
          <p:cNvSpPr>
            <a:spLocks noGrp="1"/>
          </p:cNvSpPr>
          <p:nvPr>
            <p:ph type="pic" sz="quarter" idx="22"/>
          </p:nvPr>
        </p:nvSpPr>
        <p:spPr>
          <a:xfrm>
            <a:off x="6225783" y="1934989"/>
            <a:ext cx="1713470" cy="358224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27" name="Bildplatzhalter 3"/>
          <p:cNvSpPr>
            <a:spLocks noGrp="1"/>
          </p:cNvSpPr>
          <p:nvPr>
            <p:ph type="pic" sz="quarter" idx="23"/>
          </p:nvPr>
        </p:nvSpPr>
        <p:spPr>
          <a:xfrm>
            <a:off x="7965853" y="1934989"/>
            <a:ext cx="1678631" cy="358224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28" name="Bildplatzhalter 3"/>
          <p:cNvSpPr>
            <a:spLocks noGrp="1"/>
          </p:cNvSpPr>
          <p:nvPr>
            <p:ph type="pic" sz="quarter" idx="24"/>
          </p:nvPr>
        </p:nvSpPr>
        <p:spPr>
          <a:xfrm>
            <a:off x="9671086" y="1934989"/>
            <a:ext cx="1678631" cy="358224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14" name="Textplatzhalter 2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fld id="{98038943-D68D-4CAC-AE7A-EA0A69C461E3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9140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Prozessschrit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4623404" y="0"/>
            <a:ext cx="3500059" cy="228404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20" name="Textplatzhalt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1061357" y="3999038"/>
            <a:ext cx="3076605" cy="17414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5"/>
          </p:nvPr>
        </p:nvSpPr>
        <p:spPr>
          <a:xfrm>
            <a:off x="8123463" y="0"/>
            <a:ext cx="3500058" cy="228404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29" name="Textplatzhalter 19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1063121" y="1416576"/>
            <a:ext cx="3401414" cy="129234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 </a:t>
            </a:r>
          </a:p>
        </p:txBody>
      </p:sp>
      <p:sp>
        <p:nvSpPr>
          <p:cNvPr id="30" name="Textplatzhalter 19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1061356" y="2892723"/>
            <a:ext cx="2010307" cy="5039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="1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Zahl 01.</a:t>
            </a:r>
          </a:p>
        </p:txBody>
      </p:sp>
      <p:sp>
        <p:nvSpPr>
          <p:cNvPr id="31" name="Textplatzhalter 19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1061356" y="3456213"/>
            <a:ext cx="2874404" cy="4784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 baseline="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 Schritt</a:t>
            </a:r>
          </a:p>
        </p:txBody>
      </p:sp>
      <p:sp>
        <p:nvSpPr>
          <p:cNvPr id="32" name="Textplatzhalter 19"/>
          <p:cNvSpPr>
            <a:spLocks noGrp="1"/>
          </p:cNvSpPr>
          <p:nvPr>
            <p:ph type="body" sz="quarter" idx="19" hasCustomPrompt="1"/>
          </p:nvPr>
        </p:nvSpPr>
        <p:spPr>
          <a:xfrm>
            <a:off x="4620103" y="3999038"/>
            <a:ext cx="3076605" cy="17414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33" name="Textplatzhalter 19"/>
          <p:cNvSpPr>
            <a:spLocks noGrp="1"/>
          </p:cNvSpPr>
          <p:nvPr>
            <p:ph type="body" sz="quarter" idx="20" hasCustomPrompt="1"/>
          </p:nvPr>
        </p:nvSpPr>
        <p:spPr bwMode="auto">
          <a:xfrm>
            <a:off x="4620102" y="2892723"/>
            <a:ext cx="1907945" cy="5039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="1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Zahl 02.</a:t>
            </a:r>
          </a:p>
        </p:txBody>
      </p:sp>
      <p:sp>
        <p:nvSpPr>
          <p:cNvPr id="34" name="Textplatzhalter 19"/>
          <p:cNvSpPr>
            <a:spLocks noGrp="1"/>
          </p:cNvSpPr>
          <p:nvPr>
            <p:ph type="body" sz="quarter" idx="21" hasCustomPrompt="1"/>
          </p:nvPr>
        </p:nvSpPr>
        <p:spPr bwMode="auto">
          <a:xfrm>
            <a:off x="4620102" y="3456213"/>
            <a:ext cx="2874404" cy="4784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 baseline="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 Schritt </a:t>
            </a:r>
          </a:p>
        </p:txBody>
      </p:sp>
      <p:sp>
        <p:nvSpPr>
          <p:cNvPr id="35" name="Textplatzhalter 19"/>
          <p:cNvSpPr>
            <a:spLocks noGrp="1"/>
          </p:cNvSpPr>
          <p:nvPr>
            <p:ph type="body" sz="quarter" idx="22" hasCustomPrompt="1"/>
          </p:nvPr>
        </p:nvSpPr>
        <p:spPr>
          <a:xfrm>
            <a:off x="8121184" y="3999038"/>
            <a:ext cx="3076605" cy="17414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36" name="Textplatzhalter 19"/>
          <p:cNvSpPr>
            <a:spLocks noGrp="1"/>
          </p:cNvSpPr>
          <p:nvPr>
            <p:ph type="body" sz="quarter" idx="23" hasCustomPrompt="1"/>
          </p:nvPr>
        </p:nvSpPr>
        <p:spPr bwMode="auto">
          <a:xfrm>
            <a:off x="8121184" y="2892723"/>
            <a:ext cx="1935256" cy="5039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="1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Zahl 03.</a:t>
            </a:r>
          </a:p>
        </p:txBody>
      </p:sp>
      <p:sp>
        <p:nvSpPr>
          <p:cNvPr id="37" name="Textplatzhalter 19"/>
          <p:cNvSpPr>
            <a:spLocks noGrp="1"/>
          </p:cNvSpPr>
          <p:nvPr>
            <p:ph type="body" sz="quarter" idx="24" hasCustomPrompt="1"/>
          </p:nvPr>
        </p:nvSpPr>
        <p:spPr bwMode="auto">
          <a:xfrm>
            <a:off x="8121183" y="3456213"/>
            <a:ext cx="2874404" cy="4784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 Schritt </a:t>
            </a:r>
          </a:p>
        </p:txBody>
      </p:sp>
      <p:pic>
        <p:nvPicPr>
          <p:cNvPr id="38" name="Grafik 37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3715499" y="2957983"/>
            <a:ext cx="446247" cy="382497"/>
          </a:xfrm>
          <a:prstGeom prst="rect">
            <a:avLst/>
          </a:prstGeom>
        </p:spPr>
      </p:pic>
      <p:pic>
        <p:nvPicPr>
          <p:cNvPr id="39" name="Grafik 38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7277547" y="2957983"/>
            <a:ext cx="446247" cy="382497"/>
          </a:xfrm>
          <a:prstGeom prst="rect">
            <a:avLst/>
          </a:prstGeom>
        </p:spPr>
      </p:pic>
      <p:pic>
        <p:nvPicPr>
          <p:cNvPr id="40" name="Grafik 39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777605" y="2957983"/>
            <a:ext cx="446247" cy="382497"/>
          </a:xfrm>
          <a:prstGeom prst="rect">
            <a:avLst/>
          </a:prstGeom>
        </p:spPr>
      </p:pic>
      <p:sp>
        <p:nvSpPr>
          <p:cNvPr id="19" name="Textplatzhalter 2"/>
          <p:cNvSpPr>
            <a:spLocks noGrp="1"/>
          </p:cNvSpPr>
          <p:nvPr>
            <p:ph type="body" sz="quarter" idx="25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/>
            </a:lvl1pPr>
          </a:lstStyle>
          <a:p>
            <a:fld id="{98038943-D68D-4CAC-AE7A-EA0A69C461E3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90134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Zeitstrah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-12646" y="0"/>
            <a:ext cx="3486043" cy="6858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2" name="Textplatzhalter 19"/>
          <p:cNvSpPr>
            <a:spLocks noGrp="1"/>
          </p:cNvSpPr>
          <p:nvPr>
            <p:ph type="body" sz="quarter" idx="19" hasCustomPrompt="1"/>
          </p:nvPr>
        </p:nvSpPr>
        <p:spPr>
          <a:xfrm>
            <a:off x="5806090" y="2062805"/>
            <a:ext cx="3674285" cy="8621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33" name="Textplatzhalter 19"/>
          <p:cNvSpPr>
            <a:spLocks noGrp="1"/>
          </p:cNvSpPr>
          <p:nvPr>
            <p:ph type="body" sz="quarter" idx="20" hasCustomPrompt="1"/>
          </p:nvPr>
        </p:nvSpPr>
        <p:spPr bwMode="auto">
          <a:xfrm>
            <a:off x="4655840" y="1516293"/>
            <a:ext cx="759158" cy="10486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="1" baseline="0">
                <a:solidFill>
                  <a:srgbClr val="00B5DD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09 22</a:t>
            </a:r>
          </a:p>
        </p:txBody>
      </p:sp>
      <p:sp>
        <p:nvSpPr>
          <p:cNvPr id="34" name="Textplatzhalter 19"/>
          <p:cNvSpPr>
            <a:spLocks noGrp="1"/>
          </p:cNvSpPr>
          <p:nvPr>
            <p:ph type="body" sz="quarter" idx="21" hasCustomPrompt="1"/>
          </p:nvPr>
        </p:nvSpPr>
        <p:spPr bwMode="auto">
          <a:xfrm>
            <a:off x="5806090" y="1519980"/>
            <a:ext cx="3674285" cy="4784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 Punkt Zeitstrahl </a:t>
            </a:r>
          </a:p>
        </p:txBody>
      </p:sp>
      <p:sp>
        <p:nvSpPr>
          <p:cNvPr id="36" name="Textplatzhalter 19"/>
          <p:cNvSpPr>
            <a:spLocks noGrp="1"/>
          </p:cNvSpPr>
          <p:nvPr>
            <p:ph type="body" sz="quarter" idx="23" hasCustomPrompt="1"/>
          </p:nvPr>
        </p:nvSpPr>
        <p:spPr bwMode="auto">
          <a:xfrm>
            <a:off x="4644318" y="3222542"/>
            <a:ext cx="770680" cy="107055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="1">
                <a:solidFill>
                  <a:srgbClr val="00B5DD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Datum</a:t>
            </a:r>
          </a:p>
        </p:txBody>
      </p:sp>
      <p:pic>
        <p:nvPicPr>
          <p:cNvPr id="21" name="Grafik 20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3848253" y="0"/>
            <a:ext cx="379148" cy="5946320"/>
          </a:xfrm>
          <a:prstGeom prst="rect">
            <a:avLst/>
          </a:prstGeom>
        </p:spPr>
      </p:pic>
      <p:sp>
        <p:nvSpPr>
          <p:cNvPr id="26" name="Textplatzhalter 19"/>
          <p:cNvSpPr>
            <a:spLocks noGrp="1"/>
          </p:cNvSpPr>
          <p:nvPr>
            <p:ph type="body" sz="quarter" idx="24" hasCustomPrompt="1"/>
          </p:nvPr>
        </p:nvSpPr>
        <p:spPr>
          <a:xfrm>
            <a:off x="5806090" y="3766756"/>
            <a:ext cx="3674285" cy="107664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27" name="Textplatzhalter 19"/>
          <p:cNvSpPr>
            <a:spLocks noGrp="1"/>
          </p:cNvSpPr>
          <p:nvPr>
            <p:ph type="body" sz="quarter" idx="25" hasCustomPrompt="1"/>
          </p:nvPr>
        </p:nvSpPr>
        <p:spPr bwMode="auto">
          <a:xfrm>
            <a:off x="5806090" y="3223931"/>
            <a:ext cx="3674285" cy="4784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 Punkt Zeitstrahl </a:t>
            </a:r>
          </a:p>
        </p:txBody>
      </p:sp>
      <p:sp>
        <p:nvSpPr>
          <p:cNvPr id="12" name="Textplatzhalter 2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/>
            </a:lvl1pPr>
          </a:lstStyle>
          <a:p>
            <a:fld id="{98038943-D68D-4CAC-AE7A-EA0A69C461E3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30782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ere 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2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98038943-D68D-4CAC-AE7A-EA0A69C461E3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843046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Abschlus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7601290" cy="68643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20" name="Textplatzhalt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8184232" y="2449286"/>
            <a:ext cx="3520198" cy="22758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7200" baseline="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Vielen Dank.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98038943-D68D-4CAC-AE7A-EA0A69C461E3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16597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Folienvariante_7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0" name="Textplatzhalt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682644" y="667985"/>
            <a:ext cx="2100988" cy="23503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Kapitelüberschrift</a:t>
            </a:r>
          </a:p>
        </p:txBody>
      </p:sp>
      <p:sp>
        <p:nvSpPr>
          <p:cNvPr id="15" name="Textplatzhalter 19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1074076" y="2466310"/>
            <a:ext cx="3296610" cy="225883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</a:t>
            </a:r>
          </a:p>
        </p:txBody>
      </p:sp>
      <p:sp>
        <p:nvSpPr>
          <p:cNvPr id="22" name="Textplatzhalter 19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4534545" y="1271077"/>
            <a:ext cx="1691238" cy="64575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0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Bildtext</a:t>
            </a:r>
          </a:p>
        </p:txBody>
      </p:sp>
      <p:sp>
        <p:nvSpPr>
          <p:cNvPr id="23" name="Textplatzhalter 19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6231540" y="1271077"/>
            <a:ext cx="1691238" cy="645755"/>
          </a:xfrm>
          <a:prstGeom prst="rect">
            <a:avLst/>
          </a:prstGeom>
        </p:spPr>
        <p:txBody>
          <a:bodyPr/>
          <a:lstStyle>
            <a:lvl1pPr marL="0" marR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de-DE"/>
              <a:t>Bildtext</a:t>
            </a:r>
          </a:p>
          <a:p>
            <a:pPr lvl="0"/>
            <a:endParaRPr lang="de-DE"/>
          </a:p>
        </p:txBody>
      </p:sp>
      <p:sp>
        <p:nvSpPr>
          <p:cNvPr id="24" name="Textplatzhalter 19"/>
          <p:cNvSpPr>
            <a:spLocks noGrp="1"/>
          </p:cNvSpPr>
          <p:nvPr>
            <p:ph type="body" sz="quarter" idx="19" hasCustomPrompt="1"/>
          </p:nvPr>
        </p:nvSpPr>
        <p:spPr bwMode="auto">
          <a:xfrm>
            <a:off x="7953248" y="1271077"/>
            <a:ext cx="1691238" cy="645755"/>
          </a:xfrm>
          <a:prstGeom prst="rect">
            <a:avLst/>
          </a:prstGeom>
        </p:spPr>
        <p:txBody>
          <a:bodyPr/>
          <a:lstStyle>
            <a:lvl1pPr marL="0" marR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de-DE"/>
              <a:t>Bildtext</a:t>
            </a:r>
          </a:p>
          <a:p>
            <a:pPr lvl="0"/>
            <a:endParaRPr lang="de-DE"/>
          </a:p>
        </p:txBody>
      </p:sp>
      <p:sp>
        <p:nvSpPr>
          <p:cNvPr id="25" name="Textplatzhalter 19"/>
          <p:cNvSpPr>
            <a:spLocks noGrp="1"/>
          </p:cNvSpPr>
          <p:nvPr>
            <p:ph type="body" sz="quarter" idx="20" hasCustomPrompt="1"/>
          </p:nvPr>
        </p:nvSpPr>
        <p:spPr bwMode="auto">
          <a:xfrm>
            <a:off x="9650242" y="1271077"/>
            <a:ext cx="1691238" cy="645755"/>
          </a:xfrm>
          <a:prstGeom prst="rect">
            <a:avLst/>
          </a:prstGeom>
        </p:spPr>
        <p:txBody>
          <a:bodyPr/>
          <a:lstStyle>
            <a:lvl1pPr marL="0" marR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de-DE"/>
              <a:t>Bildtext</a:t>
            </a:r>
          </a:p>
          <a:p>
            <a:pPr lvl="0"/>
            <a:endParaRPr lang="de-DE"/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21"/>
          </p:nvPr>
        </p:nvSpPr>
        <p:spPr>
          <a:xfrm>
            <a:off x="4547151" y="1934989"/>
            <a:ext cx="1678631" cy="358224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26" name="Bildplatzhalter 3"/>
          <p:cNvSpPr>
            <a:spLocks noGrp="1"/>
          </p:cNvSpPr>
          <p:nvPr>
            <p:ph type="pic" sz="quarter" idx="22"/>
          </p:nvPr>
        </p:nvSpPr>
        <p:spPr>
          <a:xfrm>
            <a:off x="6225783" y="1934989"/>
            <a:ext cx="1713470" cy="358224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27" name="Bildplatzhalter 3"/>
          <p:cNvSpPr>
            <a:spLocks noGrp="1"/>
          </p:cNvSpPr>
          <p:nvPr>
            <p:ph type="pic" sz="quarter" idx="23"/>
          </p:nvPr>
        </p:nvSpPr>
        <p:spPr>
          <a:xfrm>
            <a:off x="7965853" y="1934989"/>
            <a:ext cx="1678631" cy="358224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28" name="Bildplatzhalter 3"/>
          <p:cNvSpPr>
            <a:spLocks noGrp="1"/>
          </p:cNvSpPr>
          <p:nvPr>
            <p:ph type="pic" sz="quarter" idx="24"/>
          </p:nvPr>
        </p:nvSpPr>
        <p:spPr>
          <a:xfrm>
            <a:off x="9671086" y="1934989"/>
            <a:ext cx="1678631" cy="358224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/>
            </a:lvl1pPr>
          </a:lstStyle>
          <a:p>
            <a:fld id="{BE7A4407-CCB9-491A-88C5-F379297941F4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46005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quarter" idx="10"/>
          </p:nvPr>
        </p:nvSpPr>
        <p:spPr>
          <a:xfrm>
            <a:off x="1296000" y="334800"/>
            <a:ext cx="9600000" cy="522000"/>
          </a:xfrm>
          <a:prstGeom prst="rect">
            <a:avLst/>
          </a:prstGeom>
        </p:spPr>
        <p:txBody>
          <a:bodyPr/>
          <a:lstStyle>
            <a:lvl1pPr algn="ctr">
              <a:buNone/>
              <a:defRPr sz="2800" b="1">
                <a:solidFill>
                  <a:srgbClr val="036180"/>
                </a:solidFill>
              </a:defRPr>
            </a:lvl1pPr>
            <a:lvl2pPr>
              <a:defRPr sz="2800" b="0"/>
            </a:lvl2pPr>
            <a:lvl3pPr>
              <a:defRPr sz="2800" b="0"/>
            </a:lvl3pPr>
            <a:lvl4pPr>
              <a:defRPr sz="2800" b="0"/>
            </a:lvl4pPr>
            <a:lvl5pPr>
              <a:defRPr sz="2800" b="0"/>
            </a:lvl5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8" name="Inhaltsplatzhalter 3"/>
          <p:cNvSpPr>
            <a:spLocks noGrp="1"/>
          </p:cNvSpPr>
          <p:nvPr>
            <p:ph sz="quarter" idx="11"/>
          </p:nvPr>
        </p:nvSpPr>
        <p:spPr>
          <a:xfrm>
            <a:off x="1296000" y="849600"/>
            <a:ext cx="9600000" cy="396000"/>
          </a:xfrm>
          <a:prstGeom prst="rect">
            <a:avLst/>
          </a:prstGeom>
        </p:spPr>
        <p:txBody>
          <a:bodyPr/>
          <a:lstStyle>
            <a:lvl1pPr algn="ctr">
              <a:buNone/>
              <a:defRPr sz="2000" b="1">
                <a:solidFill>
                  <a:srgbClr val="036180"/>
                </a:solidFill>
              </a:defRPr>
            </a:lvl1pPr>
            <a:lvl2pPr>
              <a:defRPr sz="2800" b="0"/>
            </a:lvl2pPr>
            <a:lvl3pPr>
              <a:defRPr sz="2800" b="0"/>
            </a:lvl3pPr>
            <a:lvl4pPr>
              <a:defRPr sz="2800" b="0"/>
            </a:lvl4pPr>
            <a:lvl5pPr>
              <a:defRPr sz="2800" b="0"/>
            </a:lvl5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2"/>
          </p:nvPr>
        </p:nvSpPr>
        <p:spPr>
          <a:xfrm>
            <a:off x="1296000" y="1411200"/>
            <a:ext cx="9600000" cy="4538080"/>
          </a:xfrm>
          <a:prstGeom prst="rect">
            <a:avLst/>
          </a:prstGeom>
        </p:spPr>
        <p:txBody>
          <a:bodyPr/>
          <a:lstStyle>
            <a:lvl1pPr algn="l">
              <a:buNone/>
              <a:defRPr sz="1600">
                <a:solidFill>
                  <a:srgbClr val="036180"/>
                </a:solidFill>
              </a:defRPr>
            </a:lvl1pPr>
            <a:lvl2pPr>
              <a:defRPr sz="1600">
                <a:solidFill>
                  <a:srgbClr val="036180"/>
                </a:solidFill>
              </a:defRPr>
            </a:lvl2pPr>
            <a:lvl3pPr>
              <a:defRPr sz="1600">
                <a:solidFill>
                  <a:srgbClr val="036180"/>
                </a:solidFill>
              </a:defRPr>
            </a:lvl3pPr>
            <a:lvl4pPr>
              <a:defRPr sz="1600">
                <a:solidFill>
                  <a:srgbClr val="036180"/>
                </a:solidFill>
              </a:defRPr>
            </a:lvl4pPr>
            <a:lvl5pPr>
              <a:defRPr sz="1600">
                <a:solidFill>
                  <a:srgbClr val="036180"/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0"/>
            <a:endParaRPr lang="de-DE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BE7A4407-CCB9-491A-88C5-F379297941F4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431708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_Tite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2711623" cy="686435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18" name="Titel 17"/>
          <p:cNvSpPr>
            <a:spLocks noGrp="1"/>
          </p:cNvSpPr>
          <p:nvPr>
            <p:ph type="title"/>
          </p:nvPr>
        </p:nvSpPr>
        <p:spPr>
          <a:xfrm>
            <a:off x="3396142" y="1605495"/>
            <a:ext cx="8356746" cy="167948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20" name="Textplatzhalt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3387319" y="3417462"/>
            <a:ext cx="8107272" cy="7995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Untertitel</a:t>
            </a:r>
          </a:p>
        </p:txBody>
      </p:sp>
      <p:sp>
        <p:nvSpPr>
          <p:cNvPr id="22" name="Textplatzhalt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3435710" y="4985162"/>
            <a:ext cx="5632860" cy="74809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aseline="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 err="1"/>
              <a:t>Sprecher:in</a:t>
            </a:r>
            <a:r>
              <a:rPr lang="de-DE"/>
              <a:t>, Position und Firma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660321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4_Folienvariante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5999" cy="686435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0" name="Textplatzhalt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6816079" y="2449286"/>
            <a:ext cx="4888351" cy="10517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</a:t>
            </a:r>
          </a:p>
        </p:txBody>
      </p:sp>
      <p:sp>
        <p:nvSpPr>
          <p:cNvPr id="22" name="Textplatzhalt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6816079" y="3573016"/>
            <a:ext cx="4888351" cy="144832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Wingdings" panose="05000000000000000000" pitchFamily="2" charset="2"/>
              <a:buNone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Text</a:t>
            </a:r>
          </a:p>
          <a:p>
            <a:pPr lvl="0"/>
            <a:r>
              <a:rPr lang="de-DE"/>
              <a:t>Text</a:t>
            </a:r>
          </a:p>
          <a:p>
            <a:pPr lvl="0"/>
            <a:endParaRPr lang="de-DE"/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567964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_Folienvariante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7601290" cy="686435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0" name="Textplatzhalt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8184232" y="2449286"/>
            <a:ext cx="3520198" cy="22758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aseline="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Aussage / Botschaft</a:t>
            </a:r>
          </a:p>
        </p:txBody>
      </p:sp>
      <p:sp>
        <p:nvSpPr>
          <p:cNvPr id="6" name="Textplatzhalter 2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754969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_Folienvariante_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20" name="Textplatzhalt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1064926" y="3985654"/>
            <a:ext cx="3520198" cy="239733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aseline="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</a:t>
            </a:r>
          </a:p>
        </p:txBody>
      </p:sp>
      <p:sp>
        <p:nvSpPr>
          <p:cNvPr id="10" name="Textplatzhalter 19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4691441" y="3985655"/>
            <a:ext cx="4753308" cy="189161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aseline="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342900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908522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3_Folienvariante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1" y="0"/>
            <a:ext cx="4037828" cy="686435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4622800" y="3118198"/>
            <a:ext cx="3201392" cy="3073052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 marL="6858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4pPr>
            <a:lvl5pPr marL="20574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4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7968209" y="3118198"/>
            <a:ext cx="3123004" cy="2399034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 marL="6858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4pPr>
            <a:lvl5pPr marL="20574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5" name="Textplatzhalter 19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4622801" y="1850571"/>
            <a:ext cx="6468412" cy="11640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</a:t>
            </a:r>
          </a:p>
        </p:txBody>
      </p:sp>
      <p:sp>
        <p:nvSpPr>
          <p:cNvPr id="8" name="Textplatzhalter 2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083049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_Folienvariante_5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6088057" y="1412776"/>
            <a:ext cx="4017199" cy="402482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 hasCustomPrompt="1"/>
          </p:nvPr>
        </p:nvSpPr>
        <p:spPr>
          <a:xfrm>
            <a:off x="1061356" y="2774133"/>
            <a:ext cx="4518837" cy="2147356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 marL="6858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 marL="20574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15" name="Textplatzhalter 19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1061357" y="1412776"/>
            <a:ext cx="4518837" cy="127646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</a:t>
            </a:r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68523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3_Folienvariante_6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6088057" y="1412776"/>
            <a:ext cx="3960000" cy="198000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 hasCustomPrompt="1"/>
          </p:nvPr>
        </p:nvSpPr>
        <p:spPr>
          <a:xfrm>
            <a:off x="1061356" y="2765530"/>
            <a:ext cx="4518837" cy="1570852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 marL="6858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 marL="20574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15" name="Textplatzhalter 19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1061358" y="1404173"/>
            <a:ext cx="4518836" cy="127646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</a:t>
            </a:r>
          </a:p>
        </p:txBody>
      </p:sp>
      <p:sp>
        <p:nvSpPr>
          <p:cNvPr id="8" name="Bildplatzhalter 16"/>
          <p:cNvSpPr>
            <a:spLocks noGrp="1"/>
          </p:cNvSpPr>
          <p:nvPr>
            <p:ph type="pic" sz="quarter" idx="16"/>
          </p:nvPr>
        </p:nvSpPr>
        <p:spPr bwMode="auto">
          <a:xfrm>
            <a:off x="6088056" y="3392776"/>
            <a:ext cx="3960001" cy="198000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Textplatzhalter 2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86048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4_Folienvariante_7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5" name="Textplatzhalter 19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1074076" y="2466310"/>
            <a:ext cx="3296610" cy="225883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</a:t>
            </a:r>
          </a:p>
        </p:txBody>
      </p:sp>
      <p:sp>
        <p:nvSpPr>
          <p:cNvPr id="22" name="Textplatzhalter 19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4534545" y="1271077"/>
            <a:ext cx="1691238" cy="64575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0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Bildtext</a:t>
            </a:r>
          </a:p>
        </p:txBody>
      </p:sp>
      <p:sp>
        <p:nvSpPr>
          <p:cNvPr id="23" name="Textplatzhalter 19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6231540" y="1271077"/>
            <a:ext cx="1691238" cy="645755"/>
          </a:xfrm>
          <a:prstGeom prst="rect">
            <a:avLst/>
          </a:prstGeom>
        </p:spPr>
        <p:txBody>
          <a:bodyPr/>
          <a:lstStyle>
            <a:lvl1pPr marL="0" marR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de-DE"/>
              <a:t>Bildtext</a:t>
            </a:r>
          </a:p>
          <a:p>
            <a:pPr lvl="0"/>
            <a:endParaRPr lang="de-DE"/>
          </a:p>
        </p:txBody>
      </p:sp>
      <p:sp>
        <p:nvSpPr>
          <p:cNvPr id="24" name="Textplatzhalter 19"/>
          <p:cNvSpPr>
            <a:spLocks noGrp="1"/>
          </p:cNvSpPr>
          <p:nvPr>
            <p:ph type="body" sz="quarter" idx="19" hasCustomPrompt="1"/>
          </p:nvPr>
        </p:nvSpPr>
        <p:spPr bwMode="auto">
          <a:xfrm>
            <a:off x="7953248" y="1271077"/>
            <a:ext cx="1691238" cy="645755"/>
          </a:xfrm>
          <a:prstGeom prst="rect">
            <a:avLst/>
          </a:prstGeom>
        </p:spPr>
        <p:txBody>
          <a:bodyPr/>
          <a:lstStyle>
            <a:lvl1pPr marL="0" marR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de-DE"/>
              <a:t>Bildtext</a:t>
            </a:r>
          </a:p>
          <a:p>
            <a:pPr lvl="0"/>
            <a:endParaRPr lang="de-DE"/>
          </a:p>
        </p:txBody>
      </p:sp>
      <p:sp>
        <p:nvSpPr>
          <p:cNvPr id="25" name="Textplatzhalter 19"/>
          <p:cNvSpPr>
            <a:spLocks noGrp="1"/>
          </p:cNvSpPr>
          <p:nvPr>
            <p:ph type="body" sz="quarter" idx="20" hasCustomPrompt="1"/>
          </p:nvPr>
        </p:nvSpPr>
        <p:spPr bwMode="auto">
          <a:xfrm>
            <a:off x="9650242" y="1271077"/>
            <a:ext cx="1691238" cy="645755"/>
          </a:xfrm>
          <a:prstGeom prst="rect">
            <a:avLst/>
          </a:prstGeom>
        </p:spPr>
        <p:txBody>
          <a:bodyPr/>
          <a:lstStyle>
            <a:lvl1pPr marL="0" marR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de-DE"/>
              <a:t>Bildtext</a:t>
            </a:r>
          </a:p>
          <a:p>
            <a:pPr lvl="0"/>
            <a:endParaRPr lang="de-DE"/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21"/>
          </p:nvPr>
        </p:nvSpPr>
        <p:spPr>
          <a:xfrm>
            <a:off x="4547151" y="1934989"/>
            <a:ext cx="1678631" cy="358224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6" name="Bildplatzhalter 3"/>
          <p:cNvSpPr>
            <a:spLocks noGrp="1"/>
          </p:cNvSpPr>
          <p:nvPr>
            <p:ph type="pic" sz="quarter" idx="22"/>
          </p:nvPr>
        </p:nvSpPr>
        <p:spPr>
          <a:xfrm>
            <a:off x="6225783" y="1934989"/>
            <a:ext cx="1713470" cy="358224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7" name="Bildplatzhalter 3"/>
          <p:cNvSpPr>
            <a:spLocks noGrp="1"/>
          </p:cNvSpPr>
          <p:nvPr>
            <p:ph type="pic" sz="quarter" idx="23"/>
          </p:nvPr>
        </p:nvSpPr>
        <p:spPr>
          <a:xfrm>
            <a:off x="7965853" y="1934989"/>
            <a:ext cx="1678631" cy="358224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8" name="Bildplatzhalter 3"/>
          <p:cNvSpPr>
            <a:spLocks noGrp="1"/>
          </p:cNvSpPr>
          <p:nvPr>
            <p:ph type="pic" sz="quarter" idx="24"/>
          </p:nvPr>
        </p:nvSpPr>
        <p:spPr>
          <a:xfrm>
            <a:off x="9671086" y="1934989"/>
            <a:ext cx="1678631" cy="358224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14" name="Textplatzhalter 2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75866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_Prozessschrit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4623404" y="0"/>
            <a:ext cx="3500059" cy="2284049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0" name="Textplatzhalt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1061357" y="3999038"/>
            <a:ext cx="3076605" cy="17414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5"/>
          </p:nvPr>
        </p:nvSpPr>
        <p:spPr>
          <a:xfrm>
            <a:off x="8123463" y="0"/>
            <a:ext cx="3500058" cy="2284048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9" name="Textplatzhalter 19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1063121" y="1416576"/>
            <a:ext cx="3401414" cy="129234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 </a:t>
            </a:r>
          </a:p>
        </p:txBody>
      </p:sp>
      <p:sp>
        <p:nvSpPr>
          <p:cNvPr id="30" name="Textplatzhalter 19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1061356" y="2892723"/>
            <a:ext cx="2010307" cy="5039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="1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Zahl 01.</a:t>
            </a:r>
          </a:p>
        </p:txBody>
      </p:sp>
      <p:sp>
        <p:nvSpPr>
          <p:cNvPr id="31" name="Textplatzhalter 19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1061356" y="3456213"/>
            <a:ext cx="2874404" cy="4784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 baseline="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 Schritt</a:t>
            </a:r>
          </a:p>
        </p:txBody>
      </p:sp>
      <p:sp>
        <p:nvSpPr>
          <p:cNvPr id="32" name="Textplatzhalter 19"/>
          <p:cNvSpPr>
            <a:spLocks noGrp="1"/>
          </p:cNvSpPr>
          <p:nvPr>
            <p:ph type="body" sz="quarter" idx="19" hasCustomPrompt="1"/>
          </p:nvPr>
        </p:nvSpPr>
        <p:spPr>
          <a:xfrm>
            <a:off x="4620103" y="3999038"/>
            <a:ext cx="3076605" cy="17414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33" name="Textplatzhalter 19"/>
          <p:cNvSpPr>
            <a:spLocks noGrp="1"/>
          </p:cNvSpPr>
          <p:nvPr>
            <p:ph type="body" sz="quarter" idx="20" hasCustomPrompt="1"/>
          </p:nvPr>
        </p:nvSpPr>
        <p:spPr bwMode="auto">
          <a:xfrm>
            <a:off x="4620102" y="2892723"/>
            <a:ext cx="1907945" cy="5039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="1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Zahl 02.</a:t>
            </a:r>
          </a:p>
        </p:txBody>
      </p:sp>
      <p:sp>
        <p:nvSpPr>
          <p:cNvPr id="34" name="Textplatzhalter 19"/>
          <p:cNvSpPr>
            <a:spLocks noGrp="1"/>
          </p:cNvSpPr>
          <p:nvPr>
            <p:ph type="body" sz="quarter" idx="21" hasCustomPrompt="1"/>
          </p:nvPr>
        </p:nvSpPr>
        <p:spPr bwMode="auto">
          <a:xfrm>
            <a:off x="4620102" y="3456213"/>
            <a:ext cx="2874404" cy="4784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 baseline="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 Schritt </a:t>
            </a:r>
          </a:p>
        </p:txBody>
      </p:sp>
      <p:sp>
        <p:nvSpPr>
          <p:cNvPr id="35" name="Textplatzhalter 19"/>
          <p:cNvSpPr>
            <a:spLocks noGrp="1"/>
          </p:cNvSpPr>
          <p:nvPr>
            <p:ph type="body" sz="quarter" idx="22" hasCustomPrompt="1"/>
          </p:nvPr>
        </p:nvSpPr>
        <p:spPr>
          <a:xfrm>
            <a:off x="8121184" y="3999038"/>
            <a:ext cx="3076605" cy="17414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36" name="Textplatzhalter 19"/>
          <p:cNvSpPr>
            <a:spLocks noGrp="1"/>
          </p:cNvSpPr>
          <p:nvPr>
            <p:ph type="body" sz="quarter" idx="23" hasCustomPrompt="1"/>
          </p:nvPr>
        </p:nvSpPr>
        <p:spPr bwMode="auto">
          <a:xfrm>
            <a:off x="8121184" y="2892723"/>
            <a:ext cx="1935256" cy="5039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="1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Zahl 03.</a:t>
            </a:r>
          </a:p>
        </p:txBody>
      </p:sp>
      <p:sp>
        <p:nvSpPr>
          <p:cNvPr id="37" name="Textplatzhalter 19"/>
          <p:cNvSpPr>
            <a:spLocks noGrp="1"/>
          </p:cNvSpPr>
          <p:nvPr>
            <p:ph type="body" sz="quarter" idx="24" hasCustomPrompt="1"/>
          </p:nvPr>
        </p:nvSpPr>
        <p:spPr bwMode="auto">
          <a:xfrm>
            <a:off x="8121183" y="3456213"/>
            <a:ext cx="2874404" cy="4784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 Schritt </a:t>
            </a:r>
          </a:p>
        </p:txBody>
      </p:sp>
      <p:pic>
        <p:nvPicPr>
          <p:cNvPr id="38" name="Grafik 37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3715499" y="2957983"/>
            <a:ext cx="446247" cy="382497"/>
          </a:xfrm>
          <a:prstGeom prst="rect">
            <a:avLst/>
          </a:prstGeom>
        </p:spPr>
      </p:pic>
      <p:pic>
        <p:nvPicPr>
          <p:cNvPr id="39" name="Grafik 38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7277547" y="2957983"/>
            <a:ext cx="446247" cy="382497"/>
          </a:xfrm>
          <a:prstGeom prst="rect">
            <a:avLst/>
          </a:prstGeom>
        </p:spPr>
      </p:pic>
      <p:pic>
        <p:nvPicPr>
          <p:cNvPr id="40" name="Grafik 39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777605" y="2957983"/>
            <a:ext cx="446247" cy="382497"/>
          </a:xfrm>
          <a:prstGeom prst="rect">
            <a:avLst/>
          </a:prstGeom>
        </p:spPr>
      </p:pic>
      <p:sp>
        <p:nvSpPr>
          <p:cNvPr id="19" name="Textplatzhalter 2"/>
          <p:cNvSpPr>
            <a:spLocks noGrp="1"/>
          </p:cNvSpPr>
          <p:nvPr>
            <p:ph type="body" sz="quarter" idx="25" hasCustomPrompt="1"/>
          </p:nvPr>
        </p:nvSpPr>
        <p:spPr bwMode="auto">
          <a:xfrm>
            <a:off x="9768408" y="667985"/>
            <a:ext cx="1936022" cy="23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Kapitelüberschrift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048479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3_Folienvariante_7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0" name="Textplatzhalt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682644" y="667985"/>
            <a:ext cx="2100988" cy="23503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Kapitelüberschrift</a:t>
            </a:r>
          </a:p>
        </p:txBody>
      </p:sp>
      <p:sp>
        <p:nvSpPr>
          <p:cNvPr id="15" name="Textplatzhalter 19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1074076" y="2466310"/>
            <a:ext cx="3296610" cy="225883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</a:t>
            </a:r>
          </a:p>
        </p:txBody>
      </p:sp>
      <p:sp>
        <p:nvSpPr>
          <p:cNvPr id="22" name="Textplatzhalter 19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4534545" y="1271077"/>
            <a:ext cx="1691238" cy="64575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0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Bildtext</a:t>
            </a:r>
          </a:p>
        </p:txBody>
      </p:sp>
      <p:sp>
        <p:nvSpPr>
          <p:cNvPr id="23" name="Textplatzhalter 19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6231540" y="1271077"/>
            <a:ext cx="1691238" cy="645755"/>
          </a:xfrm>
          <a:prstGeom prst="rect">
            <a:avLst/>
          </a:prstGeom>
        </p:spPr>
        <p:txBody>
          <a:bodyPr/>
          <a:lstStyle>
            <a:lvl1pPr marL="0" marR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de-DE"/>
              <a:t>Bildtext</a:t>
            </a:r>
          </a:p>
          <a:p>
            <a:pPr lvl="0"/>
            <a:endParaRPr lang="de-DE"/>
          </a:p>
        </p:txBody>
      </p:sp>
      <p:sp>
        <p:nvSpPr>
          <p:cNvPr id="24" name="Textplatzhalter 19"/>
          <p:cNvSpPr>
            <a:spLocks noGrp="1"/>
          </p:cNvSpPr>
          <p:nvPr>
            <p:ph type="body" sz="quarter" idx="19" hasCustomPrompt="1"/>
          </p:nvPr>
        </p:nvSpPr>
        <p:spPr bwMode="auto">
          <a:xfrm>
            <a:off x="7953248" y="1271077"/>
            <a:ext cx="1691238" cy="645755"/>
          </a:xfrm>
          <a:prstGeom prst="rect">
            <a:avLst/>
          </a:prstGeom>
        </p:spPr>
        <p:txBody>
          <a:bodyPr/>
          <a:lstStyle>
            <a:lvl1pPr marL="0" marR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de-DE"/>
              <a:t>Bildtext</a:t>
            </a:r>
          </a:p>
          <a:p>
            <a:pPr lvl="0"/>
            <a:endParaRPr lang="de-DE"/>
          </a:p>
        </p:txBody>
      </p:sp>
      <p:sp>
        <p:nvSpPr>
          <p:cNvPr id="25" name="Textplatzhalter 19"/>
          <p:cNvSpPr>
            <a:spLocks noGrp="1"/>
          </p:cNvSpPr>
          <p:nvPr>
            <p:ph type="body" sz="quarter" idx="20" hasCustomPrompt="1"/>
          </p:nvPr>
        </p:nvSpPr>
        <p:spPr bwMode="auto">
          <a:xfrm>
            <a:off x="9650242" y="1271077"/>
            <a:ext cx="1691238" cy="645755"/>
          </a:xfrm>
          <a:prstGeom prst="rect">
            <a:avLst/>
          </a:prstGeom>
        </p:spPr>
        <p:txBody>
          <a:bodyPr/>
          <a:lstStyle>
            <a:lvl1pPr marL="0" marR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de-DE"/>
              <a:t>Bildtext</a:t>
            </a:r>
          </a:p>
          <a:p>
            <a:pPr lvl="0"/>
            <a:endParaRPr lang="de-DE"/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21"/>
          </p:nvPr>
        </p:nvSpPr>
        <p:spPr>
          <a:xfrm>
            <a:off x="4547151" y="1934989"/>
            <a:ext cx="1678631" cy="358224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6" name="Bildplatzhalter 3"/>
          <p:cNvSpPr>
            <a:spLocks noGrp="1"/>
          </p:cNvSpPr>
          <p:nvPr>
            <p:ph type="pic" sz="quarter" idx="22"/>
          </p:nvPr>
        </p:nvSpPr>
        <p:spPr>
          <a:xfrm>
            <a:off x="6225783" y="1934989"/>
            <a:ext cx="1713470" cy="358224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7" name="Bildplatzhalter 3"/>
          <p:cNvSpPr>
            <a:spLocks noGrp="1"/>
          </p:cNvSpPr>
          <p:nvPr>
            <p:ph type="pic" sz="quarter" idx="23"/>
          </p:nvPr>
        </p:nvSpPr>
        <p:spPr>
          <a:xfrm>
            <a:off x="7965853" y="1934989"/>
            <a:ext cx="1678631" cy="358224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8" name="Bildplatzhalter 3"/>
          <p:cNvSpPr>
            <a:spLocks noGrp="1"/>
          </p:cNvSpPr>
          <p:nvPr>
            <p:ph type="pic" sz="quarter" idx="24"/>
          </p:nvPr>
        </p:nvSpPr>
        <p:spPr>
          <a:xfrm>
            <a:off x="9671086" y="1934989"/>
            <a:ext cx="1678631" cy="358224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BE7A4407-CCB9-491A-88C5-F379297941F4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63715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2_Folienvariante_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1" y="0"/>
            <a:ext cx="4037828" cy="686435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10" name="Textplatzhalt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682644" y="667985"/>
            <a:ext cx="2100988" cy="23503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Kapitelüberschrift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4622800" y="3118198"/>
            <a:ext cx="3201392" cy="3073052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 marL="6858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4pPr>
            <a:lvl5pPr marL="20574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4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7968209" y="3118198"/>
            <a:ext cx="3123004" cy="2399034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 marL="6858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4pPr>
            <a:lvl5pPr marL="2057400" indent="-228600">
              <a:buFont typeface="Wingdings" panose="05000000000000000000" pitchFamily="2" charset="2"/>
              <a:buChar char="§"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5" name="Textplatzhalter 19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4622801" y="1850571"/>
            <a:ext cx="6468412" cy="11640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</a:t>
            </a: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BE7A4407-CCB9-491A-88C5-F379297941F4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759671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quarter" idx="10"/>
          </p:nvPr>
        </p:nvSpPr>
        <p:spPr>
          <a:xfrm>
            <a:off x="1296000" y="334800"/>
            <a:ext cx="9600000" cy="522000"/>
          </a:xfrm>
          <a:prstGeom prst="rect">
            <a:avLst/>
          </a:prstGeom>
        </p:spPr>
        <p:txBody>
          <a:bodyPr/>
          <a:lstStyle>
            <a:lvl1pPr algn="ctr">
              <a:buNone/>
              <a:defRPr sz="2800" b="1">
                <a:solidFill>
                  <a:srgbClr val="036180"/>
                </a:solidFill>
              </a:defRPr>
            </a:lvl1pPr>
            <a:lvl2pPr>
              <a:defRPr sz="2800" b="0"/>
            </a:lvl2pPr>
            <a:lvl3pPr>
              <a:defRPr sz="2800" b="0"/>
            </a:lvl3pPr>
            <a:lvl4pPr>
              <a:defRPr sz="2800" b="0"/>
            </a:lvl4pPr>
            <a:lvl5pPr>
              <a:defRPr sz="2800" b="0"/>
            </a:lvl5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8" name="Inhaltsplatzhalter 3"/>
          <p:cNvSpPr>
            <a:spLocks noGrp="1"/>
          </p:cNvSpPr>
          <p:nvPr>
            <p:ph sz="quarter" idx="11"/>
          </p:nvPr>
        </p:nvSpPr>
        <p:spPr>
          <a:xfrm>
            <a:off x="1296000" y="849600"/>
            <a:ext cx="9600000" cy="396000"/>
          </a:xfrm>
          <a:prstGeom prst="rect">
            <a:avLst/>
          </a:prstGeom>
        </p:spPr>
        <p:txBody>
          <a:bodyPr/>
          <a:lstStyle>
            <a:lvl1pPr algn="ctr">
              <a:buNone/>
              <a:defRPr sz="2000" b="1">
                <a:solidFill>
                  <a:srgbClr val="036180"/>
                </a:solidFill>
              </a:defRPr>
            </a:lvl1pPr>
            <a:lvl2pPr>
              <a:defRPr sz="2800" b="0"/>
            </a:lvl2pPr>
            <a:lvl3pPr>
              <a:defRPr sz="2800" b="0"/>
            </a:lvl3pPr>
            <a:lvl4pPr>
              <a:defRPr sz="2800" b="0"/>
            </a:lvl4pPr>
            <a:lvl5pPr>
              <a:defRPr sz="2800" b="0"/>
            </a:lvl5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2"/>
          </p:nvPr>
        </p:nvSpPr>
        <p:spPr>
          <a:xfrm>
            <a:off x="1296000" y="1411200"/>
            <a:ext cx="9600000" cy="4538080"/>
          </a:xfrm>
          <a:prstGeom prst="rect">
            <a:avLst/>
          </a:prstGeom>
        </p:spPr>
        <p:txBody>
          <a:bodyPr/>
          <a:lstStyle>
            <a:lvl1pPr algn="l">
              <a:buNone/>
              <a:defRPr sz="1600">
                <a:solidFill>
                  <a:srgbClr val="036180"/>
                </a:solidFill>
              </a:defRPr>
            </a:lvl1pPr>
            <a:lvl2pPr>
              <a:defRPr sz="1600">
                <a:solidFill>
                  <a:srgbClr val="036180"/>
                </a:solidFill>
              </a:defRPr>
            </a:lvl2pPr>
            <a:lvl3pPr>
              <a:defRPr sz="1600">
                <a:solidFill>
                  <a:srgbClr val="036180"/>
                </a:solidFill>
              </a:defRPr>
            </a:lvl3pPr>
            <a:lvl4pPr>
              <a:defRPr sz="1600">
                <a:solidFill>
                  <a:srgbClr val="036180"/>
                </a:solidFill>
              </a:defRPr>
            </a:lvl4pPr>
            <a:lvl5pPr>
              <a:defRPr sz="1600">
                <a:solidFill>
                  <a:srgbClr val="036180"/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0"/>
            <a:endParaRPr lang="de-DE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E7A4407-CCB9-491A-88C5-F379297941F4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095225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2_Folienvariante_6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6088057" y="1412776"/>
            <a:ext cx="3960000" cy="198000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10" name="Textplatzhalter 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682644" y="667985"/>
            <a:ext cx="2100988" cy="23503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200">
                <a:solidFill>
                  <a:srgbClr val="1A6C8B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>
              <a:defRPr sz="12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Kapitelüberschrift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 hasCustomPrompt="1"/>
          </p:nvPr>
        </p:nvSpPr>
        <p:spPr>
          <a:xfrm>
            <a:off x="1061356" y="3801924"/>
            <a:ext cx="4518837" cy="1570852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1800"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 marL="6858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 marL="2057400" indent="-228600">
              <a:buFont typeface="Wingdings" panose="05000000000000000000" pitchFamily="2" charset="2"/>
              <a:buChar char="§"/>
              <a:defRPr sz="1800"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15" name="Textplatzhalter 19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1061358" y="2440567"/>
            <a:ext cx="4518836" cy="127646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>
                <a:latin typeface="+mj-lt"/>
              </a:defRPr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</a:lstStyle>
          <a:p>
            <a:pPr lvl="0"/>
            <a:r>
              <a:rPr lang="de-DE"/>
              <a:t>Titel</a:t>
            </a:r>
          </a:p>
        </p:txBody>
      </p:sp>
      <p:sp>
        <p:nvSpPr>
          <p:cNvPr id="8" name="Bildplatzhalter 16"/>
          <p:cNvSpPr>
            <a:spLocks noGrp="1"/>
          </p:cNvSpPr>
          <p:nvPr>
            <p:ph type="pic" sz="quarter" idx="16"/>
          </p:nvPr>
        </p:nvSpPr>
        <p:spPr bwMode="auto">
          <a:xfrm>
            <a:off x="6088056" y="3392776"/>
            <a:ext cx="3960001" cy="198000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BE7A4407-CCB9-491A-88C5-F379297941F4}" type="slidenum">
              <a:rPr lang="de-DE" smtClean="0"/>
              <a:pPr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0171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26" Type="http://schemas.openxmlformats.org/officeDocument/2006/relationships/slideLayout" Target="../slideLayouts/slideLayout39.xml"/><Relationship Id="rId39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34.xml"/><Relationship Id="rId34" Type="http://schemas.openxmlformats.org/officeDocument/2006/relationships/slideLayout" Target="../slideLayouts/slideLayout47.xml"/><Relationship Id="rId42" Type="http://schemas.openxmlformats.org/officeDocument/2006/relationships/slideLayout" Target="../slideLayouts/slideLayout55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9" Type="http://schemas.openxmlformats.org/officeDocument/2006/relationships/slideLayout" Target="../slideLayouts/slideLayout4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32" Type="http://schemas.openxmlformats.org/officeDocument/2006/relationships/slideLayout" Target="../slideLayouts/slideLayout45.xml"/><Relationship Id="rId37" Type="http://schemas.openxmlformats.org/officeDocument/2006/relationships/slideLayout" Target="../slideLayouts/slideLayout50.xml"/><Relationship Id="rId40" Type="http://schemas.openxmlformats.org/officeDocument/2006/relationships/slideLayout" Target="../slideLayouts/slideLayout53.xml"/><Relationship Id="rId45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41.xml"/><Relationship Id="rId36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44.xml"/><Relationship Id="rId44" Type="http://schemas.openxmlformats.org/officeDocument/2006/relationships/slideLayout" Target="../slideLayouts/slideLayout57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Relationship Id="rId27" Type="http://schemas.openxmlformats.org/officeDocument/2006/relationships/slideLayout" Target="../slideLayouts/slideLayout40.xml"/><Relationship Id="rId30" Type="http://schemas.openxmlformats.org/officeDocument/2006/relationships/slideLayout" Target="../slideLayouts/slideLayout43.xml"/><Relationship Id="rId35" Type="http://schemas.openxmlformats.org/officeDocument/2006/relationships/slideLayout" Target="../slideLayouts/slideLayout48.xml"/><Relationship Id="rId43" Type="http://schemas.openxmlformats.org/officeDocument/2006/relationships/slideLayout" Target="../slideLayouts/slideLayout56.xml"/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slideLayout" Target="../slideLayouts/slideLayout38.xml"/><Relationship Id="rId33" Type="http://schemas.openxmlformats.org/officeDocument/2006/relationships/slideLayout" Target="../slideLayouts/slideLayout46.xml"/><Relationship Id="rId38" Type="http://schemas.openxmlformats.org/officeDocument/2006/relationships/slideLayout" Target="../slideLayouts/slideLayout51.xml"/><Relationship Id="rId46" Type="http://schemas.openxmlformats.org/officeDocument/2006/relationships/image" Target="../media/image1.png"/><Relationship Id="rId20" Type="http://schemas.openxmlformats.org/officeDocument/2006/relationships/slideLayout" Target="../slideLayouts/slideLayout33.xml"/><Relationship Id="rId41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15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3" r:id="rId10"/>
    <p:sldLayoutId id="2147483669" r:id="rId11"/>
    <p:sldLayoutId id="2147483671" r:id="rId12"/>
    <p:sldLayoutId id="2147483670" r:id="rId13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46"/>
          <a:stretch/>
        </p:blipFill>
        <p:spPr bwMode="auto">
          <a:xfrm>
            <a:off x="9136058" y="5620801"/>
            <a:ext cx="2568372" cy="762185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038943-D68D-4CAC-AE7A-EA0A69C461E3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0540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  <p:sldLayoutId id="2147483703" r:id="rId31"/>
    <p:sldLayoutId id="2147483704" r:id="rId32"/>
    <p:sldLayoutId id="2147483705" r:id="rId33"/>
    <p:sldLayoutId id="2147483706" r:id="rId34"/>
    <p:sldLayoutId id="2147483707" r:id="rId35"/>
    <p:sldLayoutId id="2147483708" r:id="rId36"/>
    <p:sldLayoutId id="2147483709" r:id="rId37"/>
    <p:sldLayoutId id="2147483710" r:id="rId38"/>
    <p:sldLayoutId id="2147483711" r:id="rId39"/>
    <p:sldLayoutId id="2147483712" r:id="rId40"/>
    <p:sldLayoutId id="2147483713" r:id="rId41"/>
    <p:sldLayoutId id="2147483714" r:id="rId42"/>
    <p:sldLayoutId id="2147483715" r:id="rId43"/>
    <p:sldLayoutId id="2147483716" r:id="rId44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hschenk@helgaschenk.eu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jpg"/><Relationship Id="rId4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5.jpeg"/><Relationship Id="rId7" Type="http://schemas.openxmlformats.org/officeDocument/2006/relationships/image" Target="../media/image6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Relationship Id="rId9" Type="http://schemas.openxmlformats.org/officeDocument/2006/relationships/image" Target="../media/image7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7" Type="http://schemas.openxmlformats.org/officeDocument/2006/relationships/image" Target="../media/image7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2.jpeg"/><Relationship Id="rId5" Type="http://schemas.openxmlformats.org/officeDocument/2006/relationships/image" Target="../media/image81.png"/><Relationship Id="rId4" Type="http://schemas.openxmlformats.org/officeDocument/2006/relationships/image" Target="../media/image8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tif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tourismus.nuernberg.de/en/food-drink/culinary-experiences/culinary-walking-tours/" TargetMode="External"/><Relationship Id="rId13" Type="http://schemas.openxmlformats.org/officeDocument/2006/relationships/image" Target="../media/image87.png"/><Relationship Id="rId3" Type="http://schemas.openxmlformats.org/officeDocument/2006/relationships/hyperlink" Target="https://www.historische-felsengaenge.de/en/" TargetMode="External"/><Relationship Id="rId7" Type="http://schemas.openxmlformats.org/officeDocument/2006/relationships/hyperlink" Target="https://tourismus.nuernberg.de/en/food-drink/culinary-experiences/tastings-cooking-classes-more/" TargetMode="External"/><Relationship Id="rId12" Type="http://schemas.openxmlformats.org/officeDocument/2006/relationships/image" Target="../media/image8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faber-castell.de/corporate/faber-castell-experience" TargetMode="External"/><Relationship Id="rId11" Type="http://schemas.openxmlformats.org/officeDocument/2006/relationships/image" Target="../media/image85.jpeg"/><Relationship Id="rId5" Type="http://schemas.openxmlformats.org/officeDocument/2006/relationships/hyperlink" Target="https://www.city-tour.info/en/nuernberg/tour" TargetMode="External"/><Relationship Id="rId15" Type="http://schemas.openxmlformats.org/officeDocument/2006/relationships/image" Target="../media/image89.png"/><Relationship Id="rId10" Type="http://schemas.openxmlformats.org/officeDocument/2006/relationships/image" Target="../media/image84.jpeg"/><Relationship Id="rId4" Type="http://schemas.openxmlformats.org/officeDocument/2006/relationships/hyperlink" Target="https://blickwinkeltour.de/en/" TargetMode="External"/><Relationship Id="rId9" Type="http://schemas.openxmlformats.org/officeDocument/2006/relationships/hyperlink" Target="https://tourismus.nuernberg.de/en/food-drink/nurembergs-specialties/whisky/gelbes-haus-whisky-und-spirituosenschule/" TargetMode="External"/><Relationship Id="rId14" Type="http://schemas.openxmlformats.org/officeDocument/2006/relationships/image" Target="../media/image88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0EF9310-A350-4F1A-8BF5-3B6FCCF8AB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184232" y="2449286"/>
            <a:ext cx="3744416" cy="2275858"/>
          </a:xfrm>
        </p:spPr>
        <p:txBody>
          <a:bodyPr>
            <a:normAutofit/>
          </a:bodyPr>
          <a:lstStyle/>
          <a:p>
            <a:r>
              <a:rPr lang="de-DE" sz="5400" dirty="0" err="1"/>
              <a:t>Norimberga</a:t>
            </a:r>
            <a:endParaRPr lang="de-DE" dirty="0"/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C3B98C53-8BF1-1E22-17E6-36C0E9E1947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6" r="847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83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 descr="Ein Bild, das Blau, Wasser, Türkis, Electric Blue (Farbe) enthält.&#10;&#10;Automatisch generierte Beschreibung">
            <a:extLst>
              <a:ext uri="{FF2B5EF4-FFF2-40B4-BE49-F238E27FC236}">
                <a16:creationId xmlns:a16="http://schemas.microsoft.com/office/drawing/2014/main" id="{6F04EC06-238B-8A15-E383-92F97CBF91C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386"/>
          <a:stretch>
            <a:fillRect/>
          </a:stretch>
        </p:blipFill>
        <p:spPr/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9395C8D-F2B7-D485-0758-FFF2796BAB8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err="1"/>
              <a:t>Contatti</a:t>
            </a:r>
            <a:r>
              <a:rPr lang="de-DE" dirty="0"/>
              <a:t>: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64F43FC-BD5E-56E3-F8C0-F36FA5BF9F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16079" y="3212976"/>
            <a:ext cx="4888351" cy="1808366"/>
          </a:xfrm>
        </p:spPr>
        <p:txBody>
          <a:bodyPr/>
          <a:lstStyle/>
          <a:p>
            <a:r>
              <a:rPr lang="it-IT" b="1" dirty="0">
                <a:solidFill>
                  <a:srgbClr val="036180"/>
                </a:solidFill>
              </a:rPr>
              <a:t>Centro Congressi e Ufficio del Turismo</a:t>
            </a:r>
            <a:br>
              <a:rPr lang="it-IT" b="1" dirty="0">
                <a:solidFill>
                  <a:srgbClr val="036180"/>
                </a:solidFill>
              </a:rPr>
            </a:br>
            <a:r>
              <a:rPr lang="it-IT" b="1" dirty="0">
                <a:solidFill>
                  <a:srgbClr val="036180"/>
                </a:solidFill>
              </a:rPr>
              <a:t>di Norimberga (CTZ Norimberga)</a:t>
            </a:r>
          </a:p>
          <a:p>
            <a:r>
              <a:rPr lang="it-IT" b="1" dirty="0">
                <a:solidFill>
                  <a:srgbClr val="036180"/>
                </a:solidFill>
              </a:rPr>
              <a:t>info@ctz-nürnberg.de</a:t>
            </a:r>
          </a:p>
          <a:p>
            <a:r>
              <a:rPr lang="de-DE" dirty="0"/>
              <a:t>Helga Schenk (Marketing Italia)</a:t>
            </a:r>
          </a:p>
          <a:p>
            <a:r>
              <a:rPr lang="de-DE" dirty="0">
                <a:hlinkClick r:id="rId3"/>
              </a:rPr>
              <a:t>hschenk@helgaschenk.eu</a:t>
            </a:r>
            <a:endParaRPr lang="de-DE" dirty="0"/>
          </a:p>
          <a:p>
            <a:r>
              <a:rPr lang="de-DE" dirty="0" err="1"/>
              <a:t>Cell</a:t>
            </a:r>
            <a:r>
              <a:rPr lang="de-DE" dirty="0"/>
              <a:t>. 333 7648989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DC28B33-F453-3D5B-74AC-3509EBF9DB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2" b="1525"/>
          <a:stretch/>
        </p:blipFill>
        <p:spPr bwMode="auto">
          <a:xfrm>
            <a:off x="1487488" y="1895390"/>
            <a:ext cx="2880320" cy="3067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 descr="Immagine che contiene persona, vestiti, albero, Viso umano&#10;&#10;Descrizione generata automaticamente">
            <a:extLst>
              <a:ext uri="{FF2B5EF4-FFF2-40B4-BE49-F238E27FC236}">
                <a16:creationId xmlns:a16="http://schemas.microsoft.com/office/drawing/2014/main" id="{BA0C6731-B4A5-ED0A-99B2-C6B0596079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70" y="0"/>
            <a:ext cx="50323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433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9395C8D-F2B7-D485-0758-FFF2796BAB8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err="1"/>
              <a:t>Destinazione</a:t>
            </a:r>
            <a:r>
              <a:rPr lang="de-DE" dirty="0"/>
              <a:t> </a:t>
            </a:r>
            <a:r>
              <a:rPr lang="de-DE" dirty="0" err="1"/>
              <a:t>Norimberga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64F43FC-BD5E-56E3-F8C0-F36FA5BF9F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1/2 </a:t>
            </a:r>
            <a:r>
              <a:rPr lang="de-DE" dirty="0" err="1"/>
              <a:t>milione</a:t>
            </a:r>
            <a:r>
              <a:rPr lang="de-DE" dirty="0"/>
              <a:t> di </a:t>
            </a:r>
            <a:r>
              <a:rPr lang="de-DE" dirty="0" err="1"/>
              <a:t>abitanti</a:t>
            </a:r>
            <a:endParaRPr lang="de-DE" dirty="0"/>
          </a:p>
          <a:p>
            <a:r>
              <a:rPr lang="de-DE" dirty="0"/>
              <a:t>Seconda città più </a:t>
            </a:r>
            <a:r>
              <a:rPr lang="de-DE" dirty="0" err="1"/>
              <a:t>grande</a:t>
            </a:r>
            <a:r>
              <a:rPr lang="de-DE" dirty="0"/>
              <a:t> della Baviera</a:t>
            </a:r>
          </a:p>
          <a:p>
            <a:r>
              <a:rPr lang="de-DE" dirty="0"/>
              <a:t>Aeroporto </a:t>
            </a:r>
            <a:r>
              <a:rPr lang="de-DE" dirty="0" err="1"/>
              <a:t>internazionale</a:t>
            </a:r>
            <a:endParaRPr lang="de-DE" dirty="0"/>
          </a:p>
          <a:p>
            <a:r>
              <a:rPr lang="it-IT" dirty="0"/>
              <a:t>Come raggiungerci: in </a:t>
            </a:r>
            <a:r>
              <a:rPr lang="de-DE" dirty="0" err="1"/>
              <a:t>aereo</a:t>
            </a:r>
            <a:r>
              <a:rPr lang="de-DE" dirty="0"/>
              <a:t>, in </a:t>
            </a:r>
            <a:r>
              <a:rPr lang="de-DE" dirty="0" err="1"/>
              <a:t>treno</a:t>
            </a:r>
            <a:r>
              <a:rPr lang="de-DE" dirty="0"/>
              <a:t>, in </a:t>
            </a:r>
            <a:r>
              <a:rPr lang="de-DE" dirty="0" err="1"/>
              <a:t>macchina</a:t>
            </a:r>
            <a:r>
              <a:rPr lang="de-DE" dirty="0"/>
              <a:t>, </a:t>
            </a:r>
            <a:r>
              <a:rPr lang="de-DE" dirty="0" err="1"/>
              <a:t>con</a:t>
            </a:r>
            <a:r>
              <a:rPr lang="de-DE" dirty="0"/>
              <a:t> le </a:t>
            </a:r>
            <a:r>
              <a:rPr lang="de-DE" dirty="0" err="1"/>
              <a:t>crociere</a:t>
            </a:r>
            <a:r>
              <a:rPr lang="de-DE" dirty="0"/>
              <a:t> </a:t>
            </a:r>
            <a:r>
              <a:rPr lang="de-DE" dirty="0" err="1"/>
              <a:t>fluviali</a:t>
            </a:r>
            <a:endParaRPr lang="de-DE" dirty="0"/>
          </a:p>
        </p:txBody>
      </p:sp>
      <p:pic>
        <p:nvPicPr>
          <p:cNvPr id="7" name="Bildplatzhalter 6" descr="Ein Bild, das Blau, Wasser, Türkis, Electric Blue (Farbe) enthält.&#10;&#10;Automatisch generierte Beschreibung">
            <a:extLst>
              <a:ext uri="{FF2B5EF4-FFF2-40B4-BE49-F238E27FC236}">
                <a16:creationId xmlns:a16="http://schemas.microsoft.com/office/drawing/2014/main" id="{4D4B3FC3-2FF0-5943-9AA7-94FDAB0EB7B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386"/>
          <a:stretch>
            <a:fillRect/>
          </a:stretch>
        </p:blipFill>
        <p:spPr/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065FFBD5-11C9-04AD-E8AC-D324A9D51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6" b="1576"/>
          <a:stretch>
            <a:fillRect/>
          </a:stretch>
        </p:blipFill>
        <p:spPr bwMode="auto">
          <a:xfrm>
            <a:off x="191344" y="211900"/>
            <a:ext cx="5713997" cy="6434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Grafik 2" descr="Ein Bild, das Text, Karte, Schrift, Diagramm enthält.&#10;&#10;KI-generierte Inhalte können fehlerhaft sein.">
            <a:extLst>
              <a:ext uri="{FF2B5EF4-FFF2-40B4-BE49-F238E27FC236}">
                <a16:creationId xmlns:a16="http://schemas.microsoft.com/office/drawing/2014/main" id="{FBE65E7D-E736-5480-AFD4-09740D09BA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0" r="3134" b="1"/>
          <a:stretch>
            <a:fillRect/>
          </a:stretch>
        </p:blipFill>
        <p:spPr>
          <a:xfrm>
            <a:off x="20" y="10"/>
            <a:ext cx="6095979" cy="68643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46725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 descr="Ein Bild, das draußen, Wolke, Himmel, Baum enthält.&#10;&#10;KI-generierte Inhalte können fehlerhaft sein.">
            <a:extLst>
              <a:ext uri="{FF2B5EF4-FFF2-40B4-BE49-F238E27FC236}">
                <a16:creationId xmlns:a16="http://schemas.microsoft.com/office/drawing/2014/main" id="{2154752F-8EB8-7AD6-0B55-E663CEAD714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>
          <a:xfrm>
            <a:off x="20" y="10"/>
            <a:ext cx="12191980" cy="6857989"/>
          </a:xfrm>
          <a:prstGeom prst="rect">
            <a:avLst/>
          </a:prstGeom>
          <a:noFill/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232B7C69-BF60-3F18-35F3-7B5856137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1624" y="3212976"/>
            <a:ext cx="7992888" cy="2297113"/>
          </a:xfrm>
          <a:solidFill>
            <a:srgbClr val="00B5DD">
              <a:alpha val="60000"/>
            </a:srgbClr>
          </a:solidFill>
        </p:spPr>
        <p:txBody>
          <a:bodyPr/>
          <a:lstStyle/>
          <a:p>
            <a:pPr algn="ctr"/>
            <a:r>
              <a:rPr lang="en-US" sz="5400" dirty="0">
                <a:solidFill>
                  <a:schemeClr val="bg1"/>
                </a:solidFill>
              </a:rPr>
              <a:t>Come </a:t>
            </a:r>
            <a:r>
              <a:rPr lang="en-US" sz="5400" dirty="0" err="1">
                <a:solidFill>
                  <a:schemeClr val="bg1"/>
                </a:solidFill>
              </a:rPr>
              <a:t>arrivare</a:t>
            </a:r>
            <a:br>
              <a:rPr lang="en-US" sz="5400" dirty="0">
                <a:solidFill>
                  <a:schemeClr val="bg1"/>
                </a:solidFill>
              </a:rPr>
            </a:br>
            <a:r>
              <a:rPr lang="en-US" sz="5400" dirty="0">
                <a:solidFill>
                  <a:schemeClr val="bg1"/>
                </a:solidFill>
              </a:rPr>
              <a:t>In </a:t>
            </a:r>
            <a:r>
              <a:rPr lang="en-US" sz="5400" dirty="0" err="1">
                <a:solidFill>
                  <a:schemeClr val="bg1"/>
                </a:solidFill>
              </a:rPr>
              <a:t>aereo</a:t>
            </a:r>
            <a:r>
              <a:rPr lang="en-US" sz="5400" dirty="0">
                <a:solidFill>
                  <a:schemeClr val="bg1"/>
                </a:solidFill>
              </a:rPr>
              <a:t> · </a:t>
            </a:r>
            <a:r>
              <a:rPr lang="en-US" sz="5400" dirty="0" err="1">
                <a:solidFill>
                  <a:schemeClr val="bg1"/>
                </a:solidFill>
              </a:rPr>
              <a:t>treno</a:t>
            </a:r>
            <a:r>
              <a:rPr lang="en-US" sz="5400" dirty="0">
                <a:solidFill>
                  <a:schemeClr val="bg1"/>
                </a:solidFill>
              </a:rPr>
              <a:t> · auto</a:t>
            </a:r>
          </a:p>
        </p:txBody>
      </p:sp>
    </p:spTree>
    <p:extLst>
      <p:ext uri="{BB962C8B-B14F-4D97-AF65-F5344CB8AC3E}">
        <p14:creationId xmlns:p14="http://schemas.microsoft.com/office/powerpoint/2010/main" val="1887287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30996-9DA9-79D3-6FA9-C04315D94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3CC9EB6-0031-7A84-DF5E-18F9EB00491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05227C97-4877-44F0-8725-B426C6DAE020}" type="slidenum">
              <a:rPr kumimoji="0" lang="de-DE" sz="12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iavlo Medium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iavlo Medium"/>
              <a:cs typeface="Arial"/>
            </a:endParaRP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CB4C3D3-D89E-08D1-00A9-73FD0EA507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885" y="5101836"/>
            <a:ext cx="4488587" cy="1051722"/>
          </a:xfrm>
        </p:spPr>
        <p:txBody>
          <a:bodyPr/>
          <a:lstStyle/>
          <a:p>
            <a:r>
              <a:rPr lang="de-DE" sz="4000" dirty="0"/>
              <a:t>In </a:t>
            </a:r>
            <a:r>
              <a:rPr lang="de-DE" sz="4000" dirty="0" err="1"/>
              <a:t>aereo</a:t>
            </a:r>
            <a:br>
              <a:rPr lang="de-DE" dirty="0"/>
            </a:br>
            <a:r>
              <a:rPr lang="de-DE" sz="1800" dirty="0">
                <a:latin typeface="DejaVu Sans Condensed"/>
              </a:rPr>
              <a:t>Voli </a:t>
            </a:r>
            <a:r>
              <a:rPr lang="de-DE" sz="1800" dirty="0" err="1">
                <a:latin typeface="DejaVu Sans Condensed"/>
              </a:rPr>
              <a:t>diretti</a:t>
            </a:r>
            <a:r>
              <a:rPr lang="de-DE" sz="1800" dirty="0">
                <a:latin typeface="DejaVu Sans Condensed"/>
              </a:rPr>
              <a:t> </a:t>
            </a:r>
            <a:r>
              <a:rPr lang="de-DE" sz="1800" dirty="0" err="1">
                <a:latin typeface="DejaVu Sans Condensed"/>
              </a:rPr>
              <a:t>dall‘Italia</a:t>
            </a:r>
            <a:r>
              <a:rPr lang="de-DE" sz="1800" dirty="0">
                <a:latin typeface="DejaVu Sans Condensed"/>
              </a:rPr>
              <a:t> 2026/2027</a:t>
            </a:r>
          </a:p>
        </p:txBody>
      </p:sp>
      <p:pic>
        <p:nvPicPr>
          <p:cNvPr id="5" name="Grafik 4" descr="Ein Bild, das draußen, Himmel, Platane Flugzeug Hobel, Flugzeug enthält.&#10;&#10;KI-generierte Inhalte können fehlerhaft sein.">
            <a:extLst>
              <a:ext uri="{FF2B5EF4-FFF2-40B4-BE49-F238E27FC236}">
                <a16:creationId xmlns:a16="http://schemas.microsoft.com/office/drawing/2014/main" id="{A26C6A5B-6C8F-8356-B530-12375E0A85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7" t="44131" r="3247" b="26877"/>
          <a:stretch>
            <a:fillRect/>
          </a:stretch>
        </p:blipFill>
        <p:spPr>
          <a:xfrm>
            <a:off x="-1" y="-99392"/>
            <a:ext cx="12192001" cy="2520280"/>
          </a:xfrm>
          <a:prstGeom prst="rect">
            <a:avLst/>
          </a:prstGeom>
        </p:spPr>
      </p:pic>
      <p:sp>
        <p:nvSpPr>
          <p:cNvPr id="27" name="Flussdiagramm: Verbinder 26">
            <a:extLst>
              <a:ext uri="{FF2B5EF4-FFF2-40B4-BE49-F238E27FC236}">
                <a16:creationId xmlns:a16="http://schemas.microsoft.com/office/drawing/2014/main" id="{8A6EB865-9CCB-4D1F-571F-6B8545A27FA8}"/>
              </a:ext>
            </a:extLst>
          </p:cNvPr>
          <p:cNvSpPr/>
          <p:nvPr/>
        </p:nvSpPr>
        <p:spPr>
          <a:xfrm>
            <a:off x="10089693" y="4309947"/>
            <a:ext cx="93828" cy="83689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iavlo Medium"/>
              <a:cs typeface="Arial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6298007F-8F10-A596-3891-D03472F84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4" y="4149080"/>
            <a:ext cx="12192001" cy="3945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8F1A90AA-0A68-6D7C-1CF2-D62C440B35B9}"/>
              </a:ext>
            </a:extLst>
          </p:cNvPr>
          <p:cNvSpPr txBox="1"/>
          <p:nvPr/>
        </p:nvSpPr>
        <p:spPr>
          <a:xfrm>
            <a:off x="263352" y="2852936"/>
            <a:ext cx="7200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latin typeface="+mj-lt"/>
              </a:rPr>
              <a:t>In </a:t>
            </a:r>
            <a:r>
              <a:rPr lang="de-DE" sz="3200" dirty="0" err="1">
                <a:latin typeface="+mj-lt"/>
              </a:rPr>
              <a:t>Aereo</a:t>
            </a:r>
            <a:br>
              <a:rPr lang="de-DE" dirty="0"/>
            </a:br>
            <a:r>
              <a:rPr lang="de-DE" sz="3200" dirty="0" err="1">
                <a:latin typeface="+mj-lt"/>
              </a:rPr>
              <a:t>Inverno</a:t>
            </a:r>
            <a:r>
              <a:rPr lang="de-DE" sz="3200" dirty="0">
                <a:latin typeface="+mj-lt"/>
              </a:rPr>
              <a:t> 2026/2027</a:t>
            </a:r>
            <a:endParaRPr lang="it-IT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44041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9395C8D-F2B7-D485-0758-FFF2796BAB8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16079" y="540000"/>
            <a:ext cx="4888351" cy="1051722"/>
          </a:xfrm>
        </p:spPr>
        <p:txBody>
          <a:bodyPr/>
          <a:lstStyle/>
          <a:p>
            <a:pPr>
              <a:defRPr/>
            </a:pPr>
            <a:r>
              <a:rPr lang="de-DE" sz="3200" dirty="0"/>
              <a:t>In </a:t>
            </a:r>
            <a:r>
              <a:rPr lang="de-DE" sz="3200" dirty="0" err="1"/>
              <a:t>treno</a:t>
            </a:r>
            <a:endParaRPr lang="de-DE" sz="3000" b="0" i="0" u="none" spc="112" dirty="0">
              <a:solidFill>
                <a:srgbClr val="000000"/>
              </a:solidFill>
              <a:latin typeface="Diavlo Bold"/>
              <a:ea typeface="Diavlo Bold"/>
              <a:cs typeface="Diavlo Bold"/>
            </a:endParaRP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64F43FC-BD5E-56E3-F8C0-F36FA5BF9F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16079" y="1368000"/>
            <a:ext cx="4888351" cy="1448326"/>
          </a:xfrm>
        </p:spPr>
        <p:txBody>
          <a:bodyPr/>
          <a:lstStyle/>
          <a:p>
            <a:pPr>
              <a:spcBef>
                <a:spcPts val="0"/>
              </a:spcBef>
              <a:buSzPct val="100000"/>
              <a:defRPr/>
            </a:pPr>
            <a:r>
              <a:rPr lang="it-IT" b="1" dirty="0">
                <a:latin typeface="DejaVu Sans Condensed"/>
              </a:rPr>
              <a:t>Attualmente con cambio a Monaco di Baviera:
</a:t>
            </a:r>
            <a:r>
              <a:rPr lang="it-IT" dirty="0">
                <a:latin typeface="DejaVu Sans Condensed"/>
              </a:rPr>
              <a:t>da Milano: circa 9 ore
da Verona: 7-8 ore
da Bologna: circa 9 ore</a:t>
            </a:r>
          </a:p>
          <a:p>
            <a:pPr>
              <a:spcBef>
                <a:spcPts val="0"/>
              </a:spcBef>
              <a:buSzPct val="100000"/>
              <a:defRPr/>
            </a:pPr>
            <a:endParaRPr lang="it-IT" dirty="0">
              <a:latin typeface="DejaVu Sans Condensed"/>
            </a:endParaRPr>
          </a:p>
          <a:p>
            <a:pPr>
              <a:spcBef>
                <a:spcPts val="0"/>
              </a:spcBef>
              <a:buSzPct val="100000"/>
              <a:defRPr/>
            </a:pPr>
            <a:r>
              <a:rPr lang="it-IT" b="1" dirty="0">
                <a:latin typeface="DejaVu Sans Condensed"/>
              </a:rPr>
              <a:t>Previsto a partire dall’estate 2027:
</a:t>
            </a:r>
            <a:r>
              <a:rPr lang="it-IT" dirty="0">
                <a:latin typeface="DejaVu Sans Condensed"/>
              </a:rPr>
              <a:t>nuovi collegamenti diretti tra</a:t>
            </a:r>
            <a:r>
              <a:rPr lang="it-IT" b="1" dirty="0">
                <a:latin typeface="DejaVu Sans Condensed"/>
              </a:rPr>
              <a:t>
Monaco di Baviera           Milano
Monaco di Baviera           Roma</a:t>
            </a:r>
            <a:endParaRPr lang="de-DE" dirty="0">
              <a:latin typeface="DejaVu Sans Condensed"/>
            </a:endParaRPr>
          </a:p>
          <a:p>
            <a:pPr>
              <a:spcBef>
                <a:spcPts val="0"/>
              </a:spcBef>
              <a:buSzPct val="100000"/>
              <a:defRPr/>
            </a:pPr>
            <a:endParaRPr lang="de-DE" dirty="0">
              <a:latin typeface="DejaVu Sans Condensed"/>
            </a:endParaRPr>
          </a:p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defRPr/>
            </a:pPr>
            <a:endParaRPr lang="de-DE" dirty="0">
              <a:ea typeface="DejaVu Sans Condensed"/>
              <a:cs typeface="DejaVu Sans Condensed"/>
            </a:endParaRPr>
          </a:p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defRPr/>
            </a:pPr>
            <a:endParaRPr lang="de-DE" dirty="0">
              <a:ea typeface="DejaVu Sans Condensed"/>
              <a:cs typeface="DejaVu Sans Condensed"/>
            </a:endParaRPr>
          </a:p>
          <a:p>
            <a:pPr marL="283879" marR="0" indent="-283879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/>
              <a:buChar char="§"/>
              <a:defRPr/>
            </a:pPr>
            <a:endParaRPr lang="de-DE" dirty="0">
              <a:ea typeface="DejaVu Sans Condensed"/>
              <a:cs typeface="DejaVu Sans Condensed"/>
            </a:endParaRPr>
          </a:p>
          <a:p>
            <a:pPr marR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defRPr/>
            </a:pPr>
            <a:endParaRPr lang="de-DE" dirty="0">
              <a:ea typeface="DejaVu Sans Condensed"/>
              <a:cs typeface="DejaVu Sans Condensed"/>
            </a:endParaRPr>
          </a:p>
        </p:txBody>
      </p:sp>
      <p:pic>
        <p:nvPicPr>
          <p:cNvPr id="6" name="Bildplatzhalter 5" descr="Ein Bild, das Blau, Wasser, Türkis, Electric Blue (Farbe) enthält.&#10;&#10;Automatisch generierte Beschreibung">
            <a:extLst>
              <a:ext uri="{FF2B5EF4-FFF2-40B4-BE49-F238E27FC236}">
                <a16:creationId xmlns:a16="http://schemas.microsoft.com/office/drawing/2014/main" id="{1DE0DE2C-D838-BFB7-1D25-E0C63CCFB88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386"/>
          <a:stretch>
            <a:fillRect/>
          </a:stretch>
        </p:blipFill>
        <p:spPr>
          <a:xfrm>
            <a:off x="0" y="-6360"/>
            <a:ext cx="6095999" cy="6864350"/>
          </a:xfrm>
          <a:solidFill>
            <a:srgbClr val="1A6C8B"/>
          </a:solidFill>
        </p:spPr>
      </p:pic>
      <p:pic>
        <p:nvPicPr>
          <p:cNvPr id="14" name="Bildplatzhalter 6" descr="Ein Bild, das draußen, Kleidung, Himmel, Schuhwerk enthält.&#10;&#10;Automatisch generierte Beschreibung">
            <a:extLst>
              <a:ext uri="{FF2B5EF4-FFF2-40B4-BE49-F238E27FC236}">
                <a16:creationId xmlns:a16="http://schemas.microsoft.com/office/drawing/2014/main" id="{229708B8-2448-E46E-E311-9C8D72A3A9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9" b="122"/>
          <a:stretch/>
        </p:blipFill>
        <p:spPr bwMode="auto">
          <a:xfrm>
            <a:off x="462454" y="326615"/>
            <a:ext cx="5171083" cy="3201559"/>
          </a:xfrm>
          <a:prstGeom prst="rect">
            <a:avLst/>
          </a:prstGeom>
          <a:noFill/>
        </p:spPr>
      </p:pic>
      <p:pic>
        <p:nvPicPr>
          <p:cNvPr id="10" name="Grafik 2" descr="Ein Bild, das draußen, Kleidung, Himmel, Schuhwerk enthält.&#10;&#10;KI-generierte Inhalte können fehlerhaft sein.">
            <a:extLst>
              <a:ext uri="{FF2B5EF4-FFF2-40B4-BE49-F238E27FC236}">
                <a16:creationId xmlns:a16="http://schemas.microsoft.com/office/drawing/2014/main" id="{9C4309E6-87F9-4117-702F-678761125A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6" r="15635" b="-1"/>
          <a:stretch>
            <a:fillRect/>
          </a:stretch>
        </p:blipFill>
        <p:spPr>
          <a:xfrm>
            <a:off x="20" y="10"/>
            <a:ext cx="6095979" cy="68643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59750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2D8542C-C72E-A2D2-8086-93D95C91CE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16079" y="332656"/>
            <a:ext cx="4888351" cy="570361"/>
          </a:xfrm>
        </p:spPr>
        <p:txBody>
          <a:bodyPr/>
          <a:lstStyle/>
          <a:p>
            <a:r>
              <a:rPr lang="de-DE" sz="3200" dirty="0"/>
              <a:t>In </a:t>
            </a:r>
            <a:r>
              <a:rPr lang="de-DE" sz="3200" dirty="0" err="1"/>
              <a:t>auto</a:t>
            </a:r>
            <a:endParaRPr lang="de-DE" sz="3200" dirty="0"/>
          </a:p>
          <a:p>
            <a:endParaRPr lang="it-IT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854C33D-EB52-E6EC-0768-FE3463CF89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16079" y="1556792"/>
            <a:ext cx="4888351" cy="346455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DejaVu Sans Condensed"/>
              </a:rPr>
              <a:t>Attraverso l’autostrada del Brennero (A13 in Austria e A22 in Italia) o attraverso la A2 nei pressi di Villach e Tarvisio 
Attualmente sono in corso i lavori di costruzione del ponte Lueg sull'autostrada del Brennero (A13) 
Fine cantiere: previsto 2030</a:t>
            </a:r>
            <a:endParaRPr lang="de-DE" dirty="0">
              <a:latin typeface="DejaVu Sans Condensed"/>
            </a:endParaRPr>
          </a:p>
          <a:p>
            <a:endParaRPr lang="it-IT" dirty="0"/>
          </a:p>
        </p:txBody>
      </p:sp>
      <p:pic>
        <p:nvPicPr>
          <p:cNvPr id="7" name="Grafik 4" descr="Ein Bild, das draußen, Fahrzeug, Landfahrzeug, Straße enthält.&#10;&#10;KI-generierte Inhalte können fehlerhaft sein.">
            <a:extLst>
              <a:ext uri="{FF2B5EF4-FFF2-40B4-BE49-F238E27FC236}">
                <a16:creationId xmlns:a16="http://schemas.microsoft.com/office/drawing/2014/main" id="{1447AC3E-06AE-0C4B-7C34-4E936A8E2DC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8" b="4958"/>
          <a:stretch/>
        </p:blipFill>
        <p:spPr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9797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9395C8D-F2B7-D485-0758-FFF2796BAB8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err="1"/>
              <a:t>Norimberga</a:t>
            </a:r>
            <a:r>
              <a:rPr lang="de-DE" dirty="0"/>
              <a:t> e </a:t>
            </a:r>
            <a:r>
              <a:rPr lang="de-DE" dirty="0" err="1"/>
              <a:t>dintorni</a:t>
            </a:r>
            <a:endParaRPr lang="de-DE" dirty="0"/>
          </a:p>
        </p:txBody>
      </p:sp>
      <p:pic>
        <p:nvPicPr>
          <p:cNvPr id="13" name="Bildplatzhalter 12" descr="Ein Bild, das Blau, Wasser, Türkis, Electric Blue (Farbe) enthält.&#10;&#10;Automatisch generierte Beschreibung">
            <a:extLst>
              <a:ext uri="{FF2B5EF4-FFF2-40B4-BE49-F238E27FC236}">
                <a16:creationId xmlns:a16="http://schemas.microsoft.com/office/drawing/2014/main" id="{68C8362D-6248-FDE5-4667-9E213AD51EB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386"/>
          <a:stretch>
            <a:fillRect/>
          </a:stretch>
        </p:blipFill>
        <p:spPr/>
      </p:pic>
      <p:pic>
        <p:nvPicPr>
          <p:cNvPr id="15" name="Bildplatzhalter 12">
            <a:extLst>
              <a:ext uri="{FF2B5EF4-FFF2-40B4-BE49-F238E27FC236}">
                <a16:creationId xmlns:a16="http://schemas.microsoft.com/office/drawing/2014/main" id="{B7564DE3-AD22-AC60-D2F3-FAE1AEEA4F4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19" r="819"/>
          <a:stretch>
            <a:fillRect/>
          </a:stretch>
        </p:blipFill>
        <p:spPr>
          <a:xfrm>
            <a:off x="191344" y="932617"/>
            <a:ext cx="5688000" cy="513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471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9395C8D-F2B7-D485-0758-FFF2796BAB8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Centro storico</a:t>
            </a:r>
          </a:p>
        </p:txBody>
      </p:sp>
      <p:pic>
        <p:nvPicPr>
          <p:cNvPr id="13" name="Bildplatzhalter 12" descr="Ein Bild, das Blau, Wasser, Türkis, Electric Blue (Farbe) enthält.&#10;&#10;Automatisch generierte Beschreibung">
            <a:extLst>
              <a:ext uri="{FF2B5EF4-FFF2-40B4-BE49-F238E27FC236}">
                <a16:creationId xmlns:a16="http://schemas.microsoft.com/office/drawing/2014/main" id="{68C8362D-6248-FDE5-4667-9E213AD51EB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386"/>
          <a:stretch>
            <a:fillRect/>
          </a:stretch>
        </p:blipFill>
        <p:spPr/>
      </p:pic>
      <p:pic>
        <p:nvPicPr>
          <p:cNvPr id="14" name="Bildplatzhalter 6">
            <a:extLst>
              <a:ext uri="{FF2B5EF4-FFF2-40B4-BE49-F238E27FC236}">
                <a16:creationId xmlns:a16="http://schemas.microsoft.com/office/drawing/2014/main" id="{F8893B4C-C8CC-64FA-C0A3-1EF522C6E9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99" r="4336" b="3572"/>
          <a:stretch/>
        </p:blipFill>
        <p:spPr>
          <a:xfrm>
            <a:off x="191344" y="1234813"/>
            <a:ext cx="5688632" cy="438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707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9395C8D-F2B7-D485-0758-FFF2796BAB8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err="1"/>
              <a:t>Incantevole</a:t>
            </a:r>
            <a:r>
              <a:rPr lang="de-DE" dirty="0"/>
              <a:t> città </a:t>
            </a:r>
            <a:r>
              <a:rPr lang="de-DE" dirty="0" err="1"/>
              <a:t>medioevale</a:t>
            </a:r>
            <a:r>
              <a:rPr lang="de-DE" dirty="0"/>
              <a:t> 										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64F43FC-BD5E-56E3-F8C0-F36FA5BF9F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16079" y="3501265"/>
            <a:ext cx="4888351" cy="1448326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Castello Imperiale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Casa </a:t>
            </a:r>
            <a:r>
              <a:rPr lang="de-DE" dirty="0" err="1"/>
              <a:t>museo</a:t>
            </a:r>
            <a:r>
              <a:rPr lang="de-DE" dirty="0"/>
              <a:t> di Albrecht Dürer</a:t>
            </a:r>
          </a:p>
        </p:txBody>
      </p:sp>
      <p:pic>
        <p:nvPicPr>
          <p:cNvPr id="6" name="Bildplatzhalter 5" descr="Ein Bild, das Blau, Wasser, Türkis, Electric Blue (Farbe) enthält.&#10;&#10;Automatisch generierte Beschreibung">
            <a:extLst>
              <a:ext uri="{FF2B5EF4-FFF2-40B4-BE49-F238E27FC236}">
                <a16:creationId xmlns:a16="http://schemas.microsoft.com/office/drawing/2014/main" id="{1DE0DE2C-D838-BFB7-1D25-E0C63CCFB88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386"/>
          <a:stretch>
            <a:fillRect/>
          </a:stretch>
        </p:blipFill>
        <p:spPr>
          <a:solidFill>
            <a:srgbClr val="1A6C8B"/>
          </a:solidFill>
        </p:spPr>
      </p:pic>
      <p:pic>
        <p:nvPicPr>
          <p:cNvPr id="12" name="Bildplatzhalter 11" descr="Ein Bild, das draußen, Himmel, Gebäude, Baum enthält.&#10;&#10;Automatisch generierte Beschreibung">
            <a:extLst>
              <a:ext uri="{FF2B5EF4-FFF2-40B4-BE49-F238E27FC236}">
                <a16:creationId xmlns:a16="http://schemas.microsoft.com/office/drawing/2014/main" id="{733853C0-72B4-DFB1-07FD-405AFB6691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" r="1287"/>
          <a:stretch/>
        </p:blipFill>
        <p:spPr>
          <a:xfrm>
            <a:off x="203901" y="160362"/>
            <a:ext cx="5688191" cy="3850448"/>
          </a:xfrm>
          <a:prstGeom prst="rect">
            <a:avLst/>
          </a:prstGeom>
        </p:spPr>
      </p:pic>
      <p:pic>
        <p:nvPicPr>
          <p:cNvPr id="16" name="Grafik 15" descr="Ein Bild, das draußen, Wolke, Gebäude, Himmel enthält.&#10;&#10;Automatisch generierte Beschreibung">
            <a:extLst>
              <a:ext uri="{FF2B5EF4-FFF2-40B4-BE49-F238E27FC236}">
                <a16:creationId xmlns:a16="http://schemas.microsoft.com/office/drawing/2014/main" id="{E62E10C5-6380-E236-70CD-9549B15E49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01" y="4171172"/>
            <a:ext cx="2526466" cy="2526466"/>
          </a:xfrm>
          <a:prstGeom prst="rect">
            <a:avLst/>
          </a:prstGeom>
        </p:spPr>
      </p:pic>
      <p:pic>
        <p:nvPicPr>
          <p:cNvPr id="18" name="Grafik 17" descr="Ein Bild, das draußen, Skulptur, Himmel, Gebäude enthält.&#10;&#10;Automatisch generierte Beschreibung">
            <a:extLst>
              <a:ext uri="{FF2B5EF4-FFF2-40B4-BE49-F238E27FC236}">
                <a16:creationId xmlns:a16="http://schemas.microsoft.com/office/drawing/2014/main" id="{5BF307DE-C82B-0649-5111-A76A097D25F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5" r="8462"/>
          <a:stretch/>
        </p:blipFill>
        <p:spPr>
          <a:xfrm>
            <a:off x="2934268" y="4171173"/>
            <a:ext cx="2957824" cy="252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065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9395C8D-F2B7-D485-0758-FFF2796BAB8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err="1"/>
              <a:t>Incantevole</a:t>
            </a:r>
            <a:r>
              <a:rPr lang="de-DE" dirty="0"/>
              <a:t> città </a:t>
            </a:r>
            <a:r>
              <a:rPr lang="de-DE" dirty="0" err="1"/>
              <a:t>medioevale</a:t>
            </a:r>
            <a:r>
              <a:rPr lang="de-DE" dirty="0"/>
              <a:t>															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64F43FC-BD5E-56E3-F8C0-F36FA5BF9F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16079" y="3501265"/>
            <a:ext cx="4888351" cy="1448326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Cortile </a:t>
            </a:r>
            <a:r>
              <a:rPr lang="de-DE" dirty="0" err="1"/>
              <a:t>degli</a:t>
            </a:r>
            <a:r>
              <a:rPr lang="de-DE" dirty="0"/>
              <a:t> </a:t>
            </a:r>
            <a:r>
              <a:rPr lang="de-DE" dirty="0" err="1"/>
              <a:t>Artigiani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Weinstadel, ex </a:t>
            </a:r>
            <a:r>
              <a:rPr lang="de-DE" dirty="0" err="1"/>
              <a:t>deposito</a:t>
            </a:r>
            <a:r>
              <a:rPr lang="de-DE" dirty="0"/>
              <a:t> di vino, </a:t>
            </a:r>
            <a:r>
              <a:rPr lang="de-DE" dirty="0" err="1"/>
              <a:t>con</a:t>
            </a:r>
            <a:r>
              <a:rPr lang="de-DE" dirty="0"/>
              <a:t> la </a:t>
            </a:r>
            <a:r>
              <a:rPr lang="de-DE" dirty="0" err="1"/>
              <a:t>passerella</a:t>
            </a:r>
            <a:r>
              <a:rPr lang="de-DE" dirty="0"/>
              <a:t> del </a:t>
            </a:r>
            <a:r>
              <a:rPr lang="de-DE" dirty="0" err="1"/>
              <a:t>boia</a:t>
            </a:r>
            <a:r>
              <a:rPr lang="de-DE" dirty="0"/>
              <a:t> sul </a:t>
            </a:r>
            <a:r>
              <a:rPr lang="de-DE" dirty="0" err="1"/>
              <a:t>fiume</a:t>
            </a:r>
            <a:r>
              <a:rPr lang="de-DE" dirty="0"/>
              <a:t> Pegnitz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err="1"/>
              <a:t>Weissgerbergasse</a:t>
            </a:r>
            <a:r>
              <a:rPr lang="de-DE" dirty="0"/>
              <a:t>, via </a:t>
            </a:r>
            <a:r>
              <a:rPr lang="de-DE" dirty="0" err="1"/>
              <a:t>dei</a:t>
            </a:r>
            <a:r>
              <a:rPr lang="de-DE" dirty="0"/>
              <a:t> </a:t>
            </a:r>
            <a:r>
              <a:rPr lang="de-DE" dirty="0" err="1"/>
              <a:t>conciatori</a:t>
            </a:r>
            <a:r>
              <a:rPr lang="de-DE" dirty="0"/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de-DE" dirty="0"/>
          </a:p>
        </p:txBody>
      </p:sp>
      <p:pic>
        <p:nvPicPr>
          <p:cNvPr id="6" name="Bildplatzhalter 5" descr="Ein Bild, das Blau, Wasser, Türkis, Electric Blue (Farbe) enthält.&#10;&#10;Automatisch generierte Beschreibung">
            <a:extLst>
              <a:ext uri="{FF2B5EF4-FFF2-40B4-BE49-F238E27FC236}">
                <a16:creationId xmlns:a16="http://schemas.microsoft.com/office/drawing/2014/main" id="{1DE0DE2C-D838-BFB7-1D25-E0C63CCFB88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386"/>
          <a:stretch>
            <a:fillRect/>
          </a:stretch>
        </p:blipFill>
        <p:spPr>
          <a:solidFill>
            <a:srgbClr val="1A6C8B"/>
          </a:solidFill>
        </p:spPr>
      </p:pic>
      <p:pic>
        <p:nvPicPr>
          <p:cNvPr id="7" name="Grafik 6" descr="Ein Bild, das draußen, Baum, Wolke, Himmel enthält.&#10;&#10;Automatisch generierte Beschreibung">
            <a:extLst>
              <a:ext uri="{FF2B5EF4-FFF2-40B4-BE49-F238E27FC236}">
                <a16:creationId xmlns:a16="http://schemas.microsoft.com/office/drawing/2014/main" id="{38BCE033-42E4-8D13-0E02-2251523C70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00" b="6951"/>
          <a:stretch/>
        </p:blipFill>
        <p:spPr>
          <a:xfrm>
            <a:off x="203901" y="4131625"/>
            <a:ext cx="2176908" cy="2575377"/>
          </a:xfrm>
          <a:prstGeom prst="rect">
            <a:avLst/>
          </a:prstGeom>
        </p:spPr>
      </p:pic>
      <p:pic>
        <p:nvPicPr>
          <p:cNvPr id="10" name="Grafik 9" descr="Ein Bild, das draußen, Gebäude, Himmel, Pflanze enthält.&#10;&#10;Automatisch generierte Beschreibung">
            <a:extLst>
              <a:ext uri="{FF2B5EF4-FFF2-40B4-BE49-F238E27FC236}">
                <a16:creationId xmlns:a16="http://schemas.microsoft.com/office/drawing/2014/main" id="{151AD465-576B-9246-5EB3-E0D98D83B9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19" y="169636"/>
            <a:ext cx="5688000" cy="3792353"/>
          </a:xfrm>
          <a:prstGeom prst="rect">
            <a:avLst/>
          </a:prstGeom>
        </p:spPr>
      </p:pic>
      <p:pic>
        <p:nvPicPr>
          <p:cNvPr id="11" name="Grafik 10" descr="Ein Bild, das draußen, Gebäude, Fenster, Stadt enthält.&#10;&#10;Automatisch generierte Beschreibung">
            <a:extLst>
              <a:ext uri="{FF2B5EF4-FFF2-40B4-BE49-F238E27FC236}">
                <a16:creationId xmlns:a16="http://schemas.microsoft.com/office/drawing/2014/main" id="{01463EE6-96AE-7B04-0865-58464999357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73"/>
          <a:stretch/>
        </p:blipFill>
        <p:spPr>
          <a:xfrm>
            <a:off x="2584710" y="4130717"/>
            <a:ext cx="3300409" cy="255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621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9395C8D-F2B7-D485-0758-FFF2796BAB8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16079" y="404664"/>
            <a:ext cx="4888351" cy="648072"/>
          </a:xfrm>
        </p:spPr>
        <p:txBody>
          <a:bodyPr/>
          <a:lstStyle/>
          <a:p>
            <a:r>
              <a:rPr lang="de-DE" dirty="0"/>
              <a:t>Musei (più di 40!)											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64F43FC-BD5E-56E3-F8C0-F36FA5BF9F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16079" y="1700808"/>
            <a:ext cx="5256585" cy="3248783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Museo Nazionale </a:t>
            </a:r>
            <a:r>
              <a:rPr lang="de-DE" dirty="0" err="1"/>
              <a:t>Germanico</a:t>
            </a:r>
            <a:r>
              <a:rPr lang="de-DE" dirty="0"/>
              <a:t> (Germanisches Nationalmuseum)</a:t>
            </a:r>
            <a:br>
              <a:rPr lang="de-DE" dirty="0"/>
            </a:br>
            <a:r>
              <a:rPr lang="de-DE" dirty="0"/>
              <a:t>  (</a:t>
            </a:r>
            <a:r>
              <a:rPr lang="de-DE" dirty="0" err="1"/>
              <a:t>con</a:t>
            </a:r>
            <a:r>
              <a:rPr lang="de-DE" dirty="0"/>
              <a:t> il </a:t>
            </a:r>
            <a:r>
              <a:rPr lang="de-DE" dirty="0" err="1"/>
              <a:t>mappamondo</a:t>
            </a:r>
            <a:r>
              <a:rPr lang="de-DE" dirty="0"/>
              <a:t> più </a:t>
            </a:r>
            <a:r>
              <a:rPr lang="de-DE" dirty="0" err="1"/>
              <a:t>antico</a:t>
            </a:r>
            <a:r>
              <a:rPr lang="de-DE" dirty="0"/>
              <a:t> ancora </a:t>
            </a:r>
            <a:br>
              <a:rPr lang="de-DE" dirty="0"/>
            </a:br>
            <a:r>
              <a:rPr lang="de-DE" dirty="0"/>
              <a:t>  </a:t>
            </a:r>
            <a:r>
              <a:rPr lang="de-DE" dirty="0" err="1"/>
              <a:t>esistente</a:t>
            </a:r>
            <a:r>
              <a:rPr lang="de-DE" dirty="0"/>
              <a:t> </a:t>
            </a:r>
            <a:r>
              <a:rPr lang="de-DE" dirty="0" err="1"/>
              <a:t>nel</a:t>
            </a:r>
            <a:r>
              <a:rPr lang="de-DE" dirty="0"/>
              <a:t> </a:t>
            </a:r>
            <a:r>
              <a:rPr lang="de-DE" dirty="0" err="1"/>
              <a:t>mondo</a:t>
            </a:r>
            <a:r>
              <a:rPr lang="de-DE" dirty="0"/>
              <a:t> di </a:t>
            </a:r>
            <a:r>
              <a:rPr lang="de-DE" dirty="0" err="1"/>
              <a:t>Behaim</a:t>
            </a:r>
            <a:r>
              <a:rPr lang="de-DE" dirty="0"/>
              <a:t>,</a:t>
            </a:r>
            <a:br>
              <a:rPr lang="de-DE" dirty="0"/>
            </a:br>
            <a:r>
              <a:rPr lang="de-DE" dirty="0"/>
              <a:t>  </a:t>
            </a:r>
            <a:r>
              <a:rPr lang="de-DE" dirty="0" err="1"/>
              <a:t>risalente</a:t>
            </a:r>
            <a:r>
              <a:rPr lang="de-DE" dirty="0"/>
              <a:t> al 1492, </a:t>
            </a:r>
            <a:r>
              <a:rPr lang="de-DE" dirty="0" err="1"/>
              <a:t>oggi</a:t>
            </a:r>
            <a:r>
              <a:rPr lang="de-DE" dirty="0"/>
              <a:t> </a:t>
            </a:r>
            <a:r>
              <a:rPr lang="de-DE" dirty="0" err="1"/>
              <a:t>patrimonio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  </a:t>
            </a:r>
            <a:r>
              <a:rPr lang="de-DE" dirty="0" err="1"/>
              <a:t>mondiale</a:t>
            </a:r>
            <a:r>
              <a:rPr lang="de-DE" dirty="0"/>
              <a:t> </a:t>
            </a:r>
            <a:r>
              <a:rPr lang="de-DE" dirty="0" err="1"/>
              <a:t>dell‘UNESCO</a:t>
            </a:r>
            <a:r>
              <a:rPr lang="de-DE" dirty="0"/>
              <a:t>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Museo del </a:t>
            </a:r>
            <a:r>
              <a:rPr lang="de-DE" dirty="0" err="1"/>
              <a:t>giocattolo</a:t>
            </a:r>
            <a:r>
              <a:rPr lang="de-DE" dirty="0"/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Neues Museum (Museo Nuovo): </a:t>
            </a:r>
            <a:r>
              <a:rPr lang="de-DE" dirty="0" err="1"/>
              <a:t>museo</a:t>
            </a:r>
            <a:r>
              <a:rPr lang="de-DE" dirty="0"/>
              <a:t> di arte </a:t>
            </a:r>
            <a:r>
              <a:rPr lang="de-DE" dirty="0" err="1"/>
              <a:t>contemporanea</a:t>
            </a:r>
            <a:r>
              <a:rPr lang="de-DE" dirty="0"/>
              <a:t> </a:t>
            </a:r>
            <a:r>
              <a:rPr lang="de-DE" dirty="0" err="1"/>
              <a:t>con</a:t>
            </a:r>
            <a:r>
              <a:rPr lang="de-DE" dirty="0"/>
              <a:t> </a:t>
            </a:r>
            <a:r>
              <a:rPr lang="de-DE" dirty="0" err="1"/>
              <a:t>opere</a:t>
            </a:r>
            <a:r>
              <a:rPr lang="de-DE" dirty="0"/>
              <a:t> di Gerhard Richter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de-DE" dirty="0">
              <a:solidFill>
                <a:srgbClr val="FF0000"/>
              </a:solidFill>
            </a:endParaRPr>
          </a:p>
          <a:p>
            <a:endParaRPr lang="de-DE" dirty="0"/>
          </a:p>
        </p:txBody>
      </p:sp>
      <p:pic>
        <p:nvPicPr>
          <p:cNvPr id="6" name="Bildplatzhalter 5" descr="Ein Bild, das Blau, Wasser, Türkis, Electric Blue (Farbe) enthält.&#10;&#10;Automatisch generierte Beschreibung">
            <a:extLst>
              <a:ext uri="{FF2B5EF4-FFF2-40B4-BE49-F238E27FC236}">
                <a16:creationId xmlns:a16="http://schemas.microsoft.com/office/drawing/2014/main" id="{1DE0DE2C-D838-BFB7-1D25-E0C63CCFB88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386"/>
          <a:stretch>
            <a:fillRect/>
          </a:stretch>
        </p:blipFill>
        <p:spPr>
          <a:solidFill>
            <a:srgbClr val="1A6C8B"/>
          </a:solidFill>
        </p:spPr>
      </p:pic>
      <p:pic>
        <p:nvPicPr>
          <p:cNvPr id="3" name="Grafik 2" descr="Ein Bild, das Himmel, draußen, Gebäude, Wolke enthält.&#10;&#10;Automatisch generierte Beschreibung">
            <a:extLst>
              <a:ext uri="{FF2B5EF4-FFF2-40B4-BE49-F238E27FC236}">
                <a16:creationId xmlns:a16="http://schemas.microsoft.com/office/drawing/2014/main" id="{BEBBB211-709A-1AE6-DA46-F6F06DB93E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00" y="186977"/>
            <a:ext cx="5678919" cy="3786391"/>
          </a:xfrm>
          <a:prstGeom prst="rect">
            <a:avLst/>
          </a:prstGeom>
        </p:spPr>
      </p:pic>
      <p:pic>
        <p:nvPicPr>
          <p:cNvPr id="9" name="Grafik 8" descr="Ein Bild, das Gebäude, Himmel, Infrastruktur, Kompositmaterial enthält.&#10;&#10;Automatisch generierte Beschreibung">
            <a:extLst>
              <a:ext uri="{FF2B5EF4-FFF2-40B4-BE49-F238E27FC236}">
                <a16:creationId xmlns:a16="http://schemas.microsoft.com/office/drawing/2014/main" id="{3AA5026C-AE0D-884D-51B4-0570F4E98FC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5" t="12554" r="4554" b="13024"/>
          <a:stretch/>
        </p:blipFill>
        <p:spPr>
          <a:xfrm>
            <a:off x="2978309" y="4219252"/>
            <a:ext cx="2880320" cy="2371924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EA6E562D-BE7D-89C8-5C6D-41CC9E628B3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023" t="2560" r="11987" b="4142"/>
          <a:stretch/>
        </p:blipFill>
        <p:spPr>
          <a:xfrm>
            <a:off x="251581" y="4225428"/>
            <a:ext cx="2489358" cy="237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36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 descr="Ein Bild, das Blau, Wasser, Türkis, Electric Blue (Farbe) enthält.&#10;&#10;Automatisch generierte Beschreibung">
            <a:extLst>
              <a:ext uri="{FF2B5EF4-FFF2-40B4-BE49-F238E27FC236}">
                <a16:creationId xmlns:a16="http://schemas.microsoft.com/office/drawing/2014/main" id="{1DE0DE2C-D838-BFB7-1D25-E0C63CCFB88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386"/>
          <a:stretch>
            <a:fillRect/>
          </a:stretch>
        </p:blipFill>
        <p:spPr>
          <a:solidFill>
            <a:srgbClr val="1A6C8B"/>
          </a:solidFill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9395C8D-F2B7-D485-0758-FFF2796BAB8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16079" y="1052736"/>
            <a:ext cx="4888351" cy="1051722"/>
          </a:xfrm>
        </p:spPr>
        <p:txBody>
          <a:bodyPr/>
          <a:lstStyle/>
          <a:p>
            <a:r>
              <a:rPr lang="de-DE" dirty="0"/>
              <a:t>Cultura della Memoria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64F43FC-BD5E-56E3-F8C0-F36FA5BF9F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16079" y="2104715"/>
            <a:ext cx="5040561" cy="1448326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Centro di </a:t>
            </a:r>
            <a:r>
              <a:rPr lang="de-DE" dirty="0" err="1"/>
              <a:t>Documentazione</a:t>
            </a:r>
            <a:r>
              <a:rPr lang="de-DE" dirty="0"/>
              <a:t> (</a:t>
            </a:r>
            <a:r>
              <a:rPr lang="de-DE" dirty="0" err="1"/>
              <a:t>nuova</a:t>
            </a:r>
            <a:r>
              <a:rPr lang="de-DE" dirty="0"/>
              <a:t> </a:t>
            </a:r>
            <a:r>
              <a:rPr lang="de-DE" dirty="0" err="1"/>
              <a:t>mostra</a:t>
            </a:r>
            <a:r>
              <a:rPr lang="de-DE" dirty="0"/>
              <a:t>!)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Ex Area </a:t>
            </a:r>
            <a:r>
              <a:rPr lang="de-DE" dirty="0" err="1"/>
              <a:t>dei</a:t>
            </a:r>
            <a:r>
              <a:rPr lang="de-DE" dirty="0"/>
              <a:t> </a:t>
            </a:r>
            <a:r>
              <a:rPr lang="de-DE" dirty="0" err="1"/>
              <a:t>Raduni</a:t>
            </a:r>
            <a:r>
              <a:rPr lang="de-DE" dirty="0"/>
              <a:t> del </a:t>
            </a:r>
            <a:r>
              <a:rPr lang="de-DE" dirty="0" err="1"/>
              <a:t>Partito</a:t>
            </a:r>
            <a:r>
              <a:rPr lang="de-DE" dirty="0"/>
              <a:t> </a:t>
            </a:r>
            <a:r>
              <a:rPr lang="de-DE" dirty="0" err="1"/>
              <a:t>nazionalsocialista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Museo </a:t>
            </a:r>
            <a:r>
              <a:rPr lang="de-DE" dirty="0" err="1"/>
              <a:t>Memorium</a:t>
            </a:r>
            <a:r>
              <a:rPr lang="de-DE" dirty="0"/>
              <a:t> </a:t>
            </a:r>
            <a:r>
              <a:rPr lang="de-DE" dirty="0" err="1"/>
              <a:t>dei</a:t>
            </a:r>
            <a:r>
              <a:rPr lang="de-DE" dirty="0"/>
              <a:t> </a:t>
            </a:r>
            <a:r>
              <a:rPr lang="de-DE" dirty="0" err="1"/>
              <a:t>Processi</a:t>
            </a:r>
            <a:r>
              <a:rPr lang="de-DE" dirty="0"/>
              <a:t> di </a:t>
            </a:r>
            <a:r>
              <a:rPr lang="de-DE" dirty="0" err="1"/>
              <a:t>Norimberga</a:t>
            </a:r>
            <a:r>
              <a:rPr lang="de-DE" dirty="0"/>
              <a:t> </a:t>
            </a:r>
            <a:r>
              <a:rPr lang="de-DE" dirty="0" err="1"/>
              <a:t>con</a:t>
            </a:r>
            <a:r>
              <a:rPr lang="de-DE" dirty="0"/>
              <a:t> </a:t>
            </a:r>
            <a:r>
              <a:rPr lang="it-IT" dirty="0"/>
              <a:t>l’aula 600 della Corte di Giustizia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Città </a:t>
            </a:r>
            <a:r>
              <a:rPr lang="de-DE" dirty="0" err="1"/>
              <a:t>dei</a:t>
            </a:r>
            <a:r>
              <a:rPr lang="de-DE" dirty="0"/>
              <a:t> </a:t>
            </a:r>
            <a:r>
              <a:rPr lang="de-DE" dirty="0" err="1"/>
              <a:t>Diritti</a:t>
            </a:r>
            <a:r>
              <a:rPr lang="de-DE" dirty="0"/>
              <a:t> </a:t>
            </a:r>
            <a:r>
              <a:rPr lang="de-DE" dirty="0" err="1"/>
              <a:t>Umani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de-DE" dirty="0"/>
          </a:p>
          <a:p>
            <a:endParaRPr lang="de-DE" dirty="0"/>
          </a:p>
        </p:txBody>
      </p:sp>
      <p:pic>
        <p:nvPicPr>
          <p:cNvPr id="2" name="Bildplatzhalter 6" descr="Ein Bild, das Himmel, draußen, Gebäude, Treppe enthält.&#10;&#10;Automatisch generierte Beschreibung">
            <a:extLst>
              <a:ext uri="{FF2B5EF4-FFF2-40B4-BE49-F238E27FC236}">
                <a16:creationId xmlns:a16="http://schemas.microsoft.com/office/drawing/2014/main" id="{09B1032E-FEB4-81B3-BF25-B596D70A4BF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8" r="19022" b="6202"/>
          <a:stretch>
            <a:fillRect/>
          </a:stretch>
        </p:blipFill>
        <p:spPr>
          <a:xfrm>
            <a:off x="198299" y="4131272"/>
            <a:ext cx="2312257" cy="2398498"/>
          </a:xfrm>
          <a:prstGeom prst="rect">
            <a:avLst/>
          </a:prstGeom>
        </p:spPr>
      </p:pic>
      <p:pic>
        <p:nvPicPr>
          <p:cNvPr id="11" name="Grafik 10" descr="Ein Bild, das Text, Buch, Im Haus, Flagge enthält.&#10;&#10;KI-generierte Inhalte können fehlerhaft sein.">
            <a:extLst>
              <a:ext uri="{FF2B5EF4-FFF2-40B4-BE49-F238E27FC236}">
                <a16:creationId xmlns:a16="http://schemas.microsoft.com/office/drawing/2014/main" id="{7E8072FF-42A8-5701-A243-565D48C3690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9" r="2632"/>
          <a:stretch>
            <a:fillRect/>
          </a:stretch>
        </p:blipFill>
        <p:spPr>
          <a:xfrm>
            <a:off x="2637687" y="4131272"/>
            <a:ext cx="3254215" cy="239849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5F1617E-9E4E-3FC3-E539-F35DB4E620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99" y="205519"/>
            <a:ext cx="5693603" cy="379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282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30927-2726-9074-EA89-FABDCDC64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 descr="Ein Bild, das Blau, Wasser, Türkis, Electric Blue (Farbe) enthält.&#10;&#10;Automatisch generierte Beschreibung">
            <a:extLst>
              <a:ext uri="{FF2B5EF4-FFF2-40B4-BE49-F238E27FC236}">
                <a16:creationId xmlns:a16="http://schemas.microsoft.com/office/drawing/2014/main" id="{3BEC1299-54C5-2C9A-7B8D-A744E7B45EE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386"/>
          <a:stretch>
            <a:fillRect/>
          </a:stretch>
        </p:blipFill>
        <p:spPr>
          <a:solidFill>
            <a:srgbClr val="1A6C8B"/>
          </a:solidFill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9D80A35-D48C-D576-2500-4894D6E71D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16079" y="2420888"/>
            <a:ext cx="4888351" cy="1448326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endParaRPr lang="de-DE" dirty="0">
              <a:latin typeface="Abadi" panose="020B0604020104020204" pitchFamily="34" charset="0"/>
            </a:endParaRPr>
          </a:p>
          <a:p>
            <a:pPr marL="971550" lvl="1" indent="-285750">
              <a:buFont typeface="Wingdings" panose="05000000000000000000" pitchFamily="2" charset="2"/>
              <a:buChar char="§"/>
            </a:pPr>
            <a:endParaRPr lang="de-DE" dirty="0">
              <a:latin typeface="Abadi" panose="020B0604020104020204" pitchFamily="34" charset="0"/>
            </a:endParaRPr>
          </a:p>
          <a:p>
            <a:pPr marL="971550" lvl="1" indent="-285750">
              <a:buFont typeface="Wingdings" panose="05000000000000000000" pitchFamily="2" charset="2"/>
              <a:buChar char="§"/>
            </a:pPr>
            <a:endParaRPr lang="de-DE" dirty="0">
              <a:latin typeface="Abadi" panose="020B0604020104020204" pitchFamily="34" charset="0"/>
            </a:endParaRPr>
          </a:p>
          <a:p>
            <a:pPr lvl="1" indent="0">
              <a:buNone/>
            </a:pPr>
            <a:endParaRPr lang="de-DE" dirty="0">
              <a:latin typeface="Abadi" panose="020B0604020104020204" pitchFamily="34" charset="0"/>
            </a:endParaRPr>
          </a:p>
          <a:p>
            <a:endParaRPr lang="de-DE" dirty="0"/>
          </a:p>
          <a:p>
            <a:pPr lvl="1" indent="0">
              <a:buNone/>
            </a:pPr>
            <a:endParaRPr lang="de-DE" dirty="0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2EE70F9D-5186-9538-5909-A4FA8EE3F1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771" y="764704"/>
            <a:ext cx="5694632" cy="2356400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96783182-AE98-D2B7-E7AD-D57A776F6306}"/>
              </a:ext>
            </a:extLst>
          </p:cNvPr>
          <p:cNvSpPr txBox="1"/>
          <p:nvPr/>
        </p:nvSpPr>
        <p:spPr>
          <a:xfrm>
            <a:off x="6277516" y="1772816"/>
            <a:ext cx="5701713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latin typeface="Abadi" panose="020B0604020104020204" pitchFamily="34" charset="0"/>
              </a:rPr>
              <a:t>Nei prossimi anni, l’</a:t>
            </a:r>
            <a:r>
              <a:rPr lang="it-IT" sz="1600" b="1" dirty="0">
                <a:latin typeface="Abadi" panose="020B0604020104020204" pitchFamily="34" charset="0"/>
              </a:rPr>
              <a:t>ex area dei raduni del partito nazionalsocialista </a:t>
            </a:r>
            <a:r>
              <a:rPr lang="it-IT" sz="1600" dirty="0">
                <a:latin typeface="Abadi" panose="020B0604020104020204" pitchFamily="34" charset="0"/>
              </a:rPr>
              <a:t>verrà trasformata in un luogo di memoria e cultura.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latin typeface="Abadi" panose="020B0604020104020204" pitchFamily="34" charset="0"/>
              </a:rPr>
              <a:t>La </a:t>
            </a:r>
            <a:r>
              <a:rPr lang="it-IT" sz="1600" b="1" dirty="0">
                <a:latin typeface="Abadi" panose="020B0604020104020204" pitchFamily="34" charset="0"/>
              </a:rPr>
              <a:t>nuova mostra </a:t>
            </a:r>
            <a:r>
              <a:rPr lang="it-IT" sz="1600" dirty="0">
                <a:latin typeface="Abadi" panose="020B0604020104020204" pitchFamily="34" charset="0"/>
              </a:rPr>
              <a:t>presso il </a:t>
            </a:r>
            <a:r>
              <a:rPr lang="it-IT" sz="1600" b="1" dirty="0">
                <a:latin typeface="Abadi" panose="020B0604020104020204" pitchFamily="34" charset="0"/>
              </a:rPr>
              <a:t>Centro di Documentazione </a:t>
            </a:r>
            <a:r>
              <a:rPr lang="it-IT" sz="1600" dirty="0">
                <a:latin typeface="Abadi" panose="020B0604020104020204" pitchFamily="34" charset="0"/>
              </a:rPr>
              <a:t>è stata riaperta in</a:t>
            </a:r>
            <a:r>
              <a:rPr lang="it-IT" sz="1600" b="1" dirty="0">
                <a:latin typeface="Abadi" panose="020B0604020104020204" pitchFamily="34" charset="0"/>
              </a:rPr>
              <a:t> maggio 2026.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latin typeface="Abadi" panose="020B0604020104020204" pitchFamily="34" charset="0"/>
              </a:rPr>
              <a:t>La </a:t>
            </a:r>
            <a:r>
              <a:rPr lang="it-IT" sz="1600" b="1" dirty="0">
                <a:latin typeface="Abadi" panose="020B0604020104020204" pitchFamily="34" charset="0"/>
              </a:rPr>
              <a:t>Tribuna Zeppelin </a:t>
            </a:r>
            <a:r>
              <a:rPr lang="it-IT" sz="1600" dirty="0">
                <a:latin typeface="Abadi" panose="020B0604020104020204" pitchFamily="34" charset="0"/>
              </a:rPr>
              <a:t>e il </a:t>
            </a:r>
            <a:r>
              <a:rPr lang="it-IT" sz="1600" b="1" dirty="0">
                <a:latin typeface="Abadi" panose="020B0604020104020204" pitchFamily="34" charset="0"/>
              </a:rPr>
              <a:t>Campo Zeppelin</a:t>
            </a:r>
            <a:r>
              <a:rPr lang="it-IT" sz="1600" dirty="0">
                <a:latin typeface="Abadi" panose="020B0604020104020204" pitchFamily="34" charset="0"/>
              </a:rPr>
              <a:t> diventeranno un luogo didattico e d’incontro, con spazi storici accessibili al pubblico per la prima volta.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latin typeface="Abadi" panose="020B0604020104020204" pitchFamily="34" charset="0"/>
              </a:rPr>
              <a:t>Presso il </a:t>
            </a:r>
            <a:r>
              <a:rPr lang="it-IT" sz="1600" b="1" dirty="0">
                <a:latin typeface="Abadi" panose="020B0604020104020204" pitchFamily="34" charset="0"/>
              </a:rPr>
              <a:t>Palazzo dei Congressi </a:t>
            </a:r>
            <a:r>
              <a:rPr lang="it-IT" sz="1600" dirty="0">
                <a:latin typeface="Abadi" panose="020B0604020104020204" pitchFamily="34" charset="0"/>
              </a:rPr>
              <a:t>apriranno </a:t>
            </a:r>
            <a:r>
              <a:rPr lang="it-IT" sz="1600" dirty="0">
                <a:latin typeface="DejaVu Sans Condensed" panose="020B0606030804020204"/>
              </a:rPr>
              <a:t>spazi per prove, spettacoli e incontri </a:t>
            </a:r>
            <a:r>
              <a:rPr lang="it-IT" sz="1600" dirty="0">
                <a:latin typeface="Abadi" panose="020B0604020104020204" pitchFamily="34" charset="0"/>
              </a:rPr>
              <a:t>dedicati all’arte e alla cultura.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latin typeface="Abadi" panose="020B0604020104020204" pitchFamily="34" charset="0"/>
              </a:rPr>
              <a:t>E a partire da settembre 2028, il </a:t>
            </a:r>
            <a:r>
              <a:rPr lang="it-IT" sz="1600" b="1" dirty="0">
                <a:latin typeface="Abadi" panose="020B0604020104020204" pitchFamily="34" charset="0"/>
              </a:rPr>
              <a:t>Teatro dell’Opera di Norimberga </a:t>
            </a:r>
            <a:r>
              <a:rPr lang="it-IT" sz="1600" dirty="0">
                <a:latin typeface="Abadi" panose="020B0604020104020204" pitchFamily="34" charset="0"/>
              </a:rPr>
              <a:t>si esibirà in una </a:t>
            </a:r>
            <a:r>
              <a:rPr lang="it-IT" sz="1600" dirty="0">
                <a:latin typeface="DejaVu Sans Condensed" panose="020B0606030804020204"/>
              </a:rPr>
              <a:t>nuova sede </a:t>
            </a:r>
            <a:r>
              <a:rPr lang="it-IT" sz="1600" dirty="0">
                <a:latin typeface="Abadi" panose="020B0604020104020204" pitchFamily="34" charset="0"/>
              </a:rPr>
              <a:t>costruita all’interno della struttura storica.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latin typeface="Abadi" panose="020B0604020104020204" pitchFamily="34" charset="0"/>
              </a:rPr>
              <a:t>Insieme, questi progetti trasformano un luogo un tempo utilizzato a fini propagandistici in uno </a:t>
            </a:r>
            <a:r>
              <a:rPr lang="it-IT" sz="1600" b="1" dirty="0">
                <a:latin typeface="Abadi" panose="020B0604020104020204" pitchFamily="34" charset="0"/>
              </a:rPr>
              <a:t>spazio di dialogo, riflessione e creatività.</a:t>
            </a:r>
            <a:endParaRPr lang="de-DE" sz="1600" b="1" dirty="0">
              <a:latin typeface="Abadi" panose="020B060402010402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6FD342CC-7571-5BAA-AD20-B8C4ADE2BA3D}"/>
              </a:ext>
            </a:extLst>
          </p:cNvPr>
          <p:cNvSpPr txBox="1"/>
          <p:nvPr/>
        </p:nvSpPr>
        <p:spPr>
          <a:xfrm>
            <a:off x="6456040" y="157860"/>
            <a:ext cx="612270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000" dirty="0"/>
              <a:t>IL FUTURO 
dell’ex area dei raduni del partito nazionalsocialista</a:t>
            </a:r>
            <a:endParaRPr lang="de-DE" sz="3000" dirty="0"/>
          </a:p>
          <a:p>
            <a:endParaRPr lang="de-DE" sz="3000" dirty="0">
              <a:latin typeface="Abadi" panose="020B060402010402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7598406-1606-CE75-7512-3960792DD310}"/>
              </a:ext>
            </a:extLst>
          </p:cNvPr>
          <p:cNvSpPr txBox="1"/>
          <p:nvPr/>
        </p:nvSpPr>
        <p:spPr>
          <a:xfrm>
            <a:off x="324035" y="3284984"/>
            <a:ext cx="54479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badi" panose="020B0604020104020204" pitchFamily="34" charset="0"/>
              </a:rPr>
              <a:t>Milestones in the planning for the projects on the former Nazi party rally grounds</a:t>
            </a:r>
            <a:endParaRPr lang="de-DE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D10024F-E6E1-0A4B-419C-F6FB135FE8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171" y="4313382"/>
            <a:ext cx="5584291" cy="199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48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E92AB-F2F1-9067-4CFB-3FEB1D5A8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 descr="Ein Bild, das Blau, Wasser, Türkis, Electric Blue (Farbe) enthält.&#10;&#10;Automatisch generierte Beschreibung">
            <a:extLst>
              <a:ext uri="{FF2B5EF4-FFF2-40B4-BE49-F238E27FC236}">
                <a16:creationId xmlns:a16="http://schemas.microsoft.com/office/drawing/2014/main" id="{D47139B4-AE19-C820-8F44-0C5E5E46792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386"/>
          <a:stretch>
            <a:fillRect/>
          </a:stretch>
        </p:blipFill>
        <p:spPr>
          <a:solidFill>
            <a:srgbClr val="1A6C8B"/>
          </a:solidFill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4681A2A-3BE1-A940-B226-7DBCC9E1D7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68008" y="2316200"/>
            <a:ext cx="4888351" cy="1448326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endParaRPr lang="de-DE" dirty="0">
              <a:latin typeface="Abadi" panose="020B0604020104020204" pitchFamily="34" charset="0"/>
            </a:endParaRPr>
          </a:p>
          <a:p>
            <a:pPr marL="971550" lvl="1" indent="-285750">
              <a:buFont typeface="Wingdings" panose="05000000000000000000" pitchFamily="2" charset="2"/>
              <a:buChar char="§"/>
            </a:pPr>
            <a:endParaRPr lang="de-DE" dirty="0">
              <a:latin typeface="Abadi" panose="020B0604020104020204" pitchFamily="34" charset="0"/>
            </a:endParaRPr>
          </a:p>
          <a:p>
            <a:pPr marL="971550" lvl="1" indent="-285750">
              <a:buFont typeface="Wingdings" panose="05000000000000000000" pitchFamily="2" charset="2"/>
              <a:buChar char="§"/>
            </a:pPr>
            <a:endParaRPr lang="de-DE" dirty="0">
              <a:latin typeface="Abadi" panose="020B0604020104020204" pitchFamily="34" charset="0"/>
            </a:endParaRPr>
          </a:p>
          <a:p>
            <a:pPr lvl="1" indent="0">
              <a:buNone/>
            </a:pPr>
            <a:endParaRPr lang="de-DE" dirty="0">
              <a:latin typeface="Abadi" panose="020B0604020104020204" pitchFamily="34" charset="0"/>
            </a:endParaRPr>
          </a:p>
          <a:p>
            <a:endParaRPr lang="de-DE" dirty="0"/>
          </a:p>
          <a:p>
            <a:pPr lvl="1" indent="0">
              <a:buNone/>
            </a:pPr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B8A9BA9-5BD9-A5BE-7CC7-6D88555091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76" y="314174"/>
            <a:ext cx="5390692" cy="302485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1846F76-49B9-EA17-0084-859E2094C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93" y="3520843"/>
            <a:ext cx="2247168" cy="299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platzhalter 3">
            <a:extLst>
              <a:ext uri="{FF2B5EF4-FFF2-40B4-BE49-F238E27FC236}">
                <a16:creationId xmlns:a16="http://schemas.microsoft.com/office/drawing/2014/main" id="{7B4913B1-A3BD-5473-1CC3-61502A086072}"/>
              </a:ext>
            </a:extLst>
          </p:cNvPr>
          <p:cNvSpPr txBox="1">
            <a:spLocks/>
          </p:cNvSpPr>
          <p:nvPr/>
        </p:nvSpPr>
        <p:spPr>
          <a:xfrm>
            <a:off x="6320409" y="1264478"/>
            <a:ext cx="5384022" cy="1448326"/>
          </a:xfrm>
          <a:prstGeom prst="rect">
            <a:avLst/>
          </a:prstGeom>
        </p:spPr>
        <p:txBody>
          <a:bodyPr/>
          <a:lstStyle>
            <a:lvl1pPr marL="0" indent="0" algn="l" defTabSz="914400">
              <a:lnSpc>
                <a:spcPct val="100000"/>
              </a:lnSpc>
              <a:spcBef>
                <a:spcPts val="1000"/>
              </a:spcBef>
              <a:buFont typeface="Arial"/>
              <a:buNone/>
              <a:defRPr sz="30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Nuova </a:t>
            </a:r>
            <a:r>
              <a:rPr lang="de-DE" dirty="0" err="1"/>
              <a:t>Mostra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 err="1"/>
              <a:t>nel</a:t>
            </a:r>
            <a:r>
              <a:rPr lang="de-DE" dirty="0"/>
              <a:t> Centro di </a:t>
            </a:r>
            <a:r>
              <a:rPr lang="de-DE" dirty="0" err="1"/>
              <a:t>Documentazione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aperta</a:t>
            </a:r>
            <a:r>
              <a:rPr lang="de-DE" dirty="0"/>
              <a:t> il 22 </a:t>
            </a:r>
            <a:r>
              <a:rPr lang="de-DE" dirty="0" err="1"/>
              <a:t>maggio</a:t>
            </a:r>
            <a:r>
              <a:rPr lang="de-DE" dirty="0"/>
              <a:t> 2026)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D002A847-F89D-0E29-2E7C-5CA27901FC05}"/>
              </a:ext>
            </a:extLst>
          </p:cNvPr>
          <p:cNvSpPr txBox="1">
            <a:spLocks/>
          </p:cNvSpPr>
          <p:nvPr/>
        </p:nvSpPr>
        <p:spPr>
          <a:xfrm>
            <a:off x="6320408" y="3212976"/>
            <a:ext cx="4888351" cy="2016224"/>
          </a:xfrm>
          <a:prstGeom prst="rect">
            <a:avLst/>
          </a:prstGeom>
        </p:spPr>
        <p:txBody>
          <a:bodyPr/>
          <a:lstStyle>
            <a:lvl1pPr marL="0" indent="0" algn="l" defTabSz="914400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1800">
                <a:solidFill>
                  <a:schemeClr val="tx1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dirty="0">
                <a:latin typeface="DejaVu Sans Condensed" panose="020B0606030804020204"/>
              </a:rPr>
              <a:t>Nuova narrazione</a:t>
            </a:r>
            <a:r>
              <a:rPr lang="it-IT" dirty="0">
                <a:latin typeface="DejaVu Sans Condensed" panose="020B0606030804020204"/>
              </a:rPr>
              <a:t> basata sul sito storico di Norimberga e sull’ex area dei raduni del partito nazionalsocialista: </a:t>
            </a:r>
            <a:br>
              <a:rPr lang="it-IT" dirty="0">
                <a:latin typeface="DejaVu Sans Condensed" panose="020B0606030804020204"/>
              </a:rPr>
            </a:br>
            <a:r>
              <a:rPr lang="it-IT" dirty="0">
                <a:latin typeface="DejaVu Sans Condensed" panose="020B0606030804020204"/>
              </a:rPr>
              <a:t>la storia del nazionalsocialismo viene raccontata attraverso oggetti, biografie e mostre basate su nuove ricerche in corso.</a:t>
            </a:r>
            <a:r>
              <a:rPr lang="en-US" dirty="0">
                <a:latin typeface="DejaVu Sans Condensed" panose="020B0606030804020204"/>
              </a:rPr>
              <a:t> 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endParaRPr lang="de-DE" dirty="0">
              <a:latin typeface="Abadi" panose="020B0604020104020204" pitchFamily="34" charset="0"/>
            </a:endParaRPr>
          </a:p>
          <a:p>
            <a:pPr marL="971550" lvl="1" indent="-285750">
              <a:buFont typeface="Wingdings" panose="05000000000000000000" pitchFamily="2" charset="2"/>
              <a:buChar char="§"/>
            </a:pPr>
            <a:endParaRPr lang="de-DE" dirty="0">
              <a:latin typeface="Abadi" panose="020B0604020104020204" pitchFamily="34" charset="0"/>
            </a:endParaRPr>
          </a:p>
          <a:p>
            <a:pPr lvl="1" indent="0">
              <a:buFont typeface="Arial"/>
              <a:buNone/>
            </a:pPr>
            <a:endParaRPr lang="de-DE" dirty="0">
              <a:latin typeface="Abadi" panose="020B0604020104020204" pitchFamily="34" charset="0"/>
            </a:endParaRPr>
          </a:p>
          <a:p>
            <a:endParaRPr lang="de-DE" dirty="0"/>
          </a:p>
          <a:p>
            <a:pPr lvl="1" indent="0">
              <a:buFont typeface="Arial"/>
              <a:buNone/>
            </a:pP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2FC860F-B172-FC88-FB3D-5F34C6B24E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9" t="4429" r="19645"/>
          <a:stretch>
            <a:fillRect/>
          </a:stretch>
        </p:blipFill>
        <p:spPr>
          <a:xfrm>
            <a:off x="2749870" y="3520713"/>
            <a:ext cx="3058098" cy="300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0049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50E3B-6665-7267-1EBE-66BE8E2C9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 descr="Ein Bild, das Blau, Wasser, Türkis, Electric Blue (Farbe) enthält.&#10;&#10;Automatisch generierte Beschreibung">
            <a:extLst>
              <a:ext uri="{FF2B5EF4-FFF2-40B4-BE49-F238E27FC236}">
                <a16:creationId xmlns:a16="http://schemas.microsoft.com/office/drawing/2014/main" id="{3665B444-FC07-C845-74DC-6E4D4F5196B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386"/>
          <a:stretch>
            <a:fillRect/>
          </a:stretch>
        </p:blipFill>
        <p:spPr>
          <a:solidFill>
            <a:srgbClr val="1A6C8B"/>
          </a:solidFill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9AAC7FD-B940-2333-5868-E1CB144B44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16079" y="1264478"/>
            <a:ext cx="4888351" cy="1051722"/>
          </a:xfrm>
        </p:spPr>
        <p:txBody>
          <a:bodyPr/>
          <a:lstStyle/>
          <a:p>
            <a:r>
              <a:rPr lang="de-DE" dirty="0" err="1">
                <a:latin typeface="Abadi" panose="020B0604020104020204" pitchFamily="34" charset="0"/>
              </a:rPr>
              <a:t>Tribuna</a:t>
            </a:r>
            <a:r>
              <a:rPr lang="de-DE" dirty="0">
                <a:latin typeface="Abadi" panose="020B0604020104020204" pitchFamily="34" charset="0"/>
              </a:rPr>
              <a:t> Zeppelin e Campo Zeppelin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409AD2C-0E1B-6476-C552-1936698487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32"/>
          <a:stretch>
            <a:fillRect/>
          </a:stretch>
        </p:blipFill>
        <p:spPr>
          <a:xfrm>
            <a:off x="459567" y="278255"/>
            <a:ext cx="5176864" cy="3654801"/>
          </a:xfrm>
          <a:prstGeom prst="rect">
            <a:avLst/>
          </a:prstGeom>
        </p:spPr>
      </p:pic>
      <p:pic>
        <p:nvPicPr>
          <p:cNvPr id="9" name="Inhaltsplatzhalter 4">
            <a:extLst>
              <a:ext uri="{FF2B5EF4-FFF2-40B4-BE49-F238E27FC236}">
                <a16:creationId xmlns:a16="http://schemas.microsoft.com/office/drawing/2014/main" id="{F236B150-4CF5-8709-ED3B-6133C21A6CB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0" t="20999" r="3939" b="6723"/>
          <a:stretch>
            <a:fillRect/>
          </a:stretch>
        </p:blipFill>
        <p:spPr bwMode="auto">
          <a:xfrm>
            <a:off x="459567" y="4016266"/>
            <a:ext cx="5176864" cy="2764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9">
            <a:extLst>
              <a:ext uri="{FF2B5EF4-FFF2-40B4-BE49-F238E27FC236}">
                <a16:creationId xmlns:a16="http://schemas.microsoft.com/office/drawing/2014/main" id="{E7BB575F-9362-AB10-8CBD-F52ECFACC77B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6818695" y="2492897"/>
            <a:ext cx="502920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lvl="0" indent="-285750" rtl="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it-IT" altLang="de-DE" dirty="0"/>
              <a:t>Trasformazione in un </a:t>
            </a:r>
            <a:r>
              <a:rPr lang="it-IT" altLang="de-DE" b="1" dirty="0"/>
              <a:t>luogo didattico e d’incontro</a:t>
            </a:r>
          </a:p>
          <a:p>
            <a:pPr marL="285750" lvl="0" indent="-285750" rtl="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it-IT" altLang="de-DE" dirty="0"/>
              <a:t>Futuro accesso all’interno della tribuna, alla galleria superiore e alla “Sala d’Oro”</a:t>
            </a:r>
          </a:p>
          <a:p>
            <a:pPr marL="285750" lvl="0" indent="-285750" rtl="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it-IT" altLang="de-DE" dirty="0"/>
              <a:t>Nuove mostre sull’architettura, sulla propaganda nazista, sull’utilizzo dopo il1945 e dibattiti critici.</a:t>
            </a:r>
          </a:p>
          <a:p>
            <a:pPr marL="285750" lvl="0" indent="-285750" rtl="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it-IT" altLang="de-DE" dirty="0"/>
              <a:t>La parte coperta con la mostra aprirà nel 2028</a:t>
            </a:r>
          </a:p>
          <a:p>
            <a:pPr marL="285750" lvl="0" indent="-285750" rtl="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it-IT" altLang="de-DE" dirty="0"/>
              <a:t>Il Campo Zeppelin sarà aperto ai visitatori a partire dal 2030.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2487348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1850A-7D15-5ADD-8059-DFACDB45A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 descr="Ein Bild, das Blau, Wasser, Türkis, Electric Blue (Farbe) enthält.&#10;&#10;Automatisch generierte Beschreibung">
            <a:extLst>
              <a:ext uri="{FF2B5EF4-FFF2-40B4-BE49-F238E27FC236}">
                <a16:creationId xmlns:a16="http://schemas.microsoft.com/office/drawing/2014/main" id="{479B0414-DCC3-7376-C80B-7AD7195DC88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386"/>
          <a:stretch>
            <a:fillRect/>
          </a:stretch>
        </p:blipFill>
        <p:spPr>
          <a:solidFill>
            <a:srgbClr val="1A6C8B"/>
          </a:solidFill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068FB69-4681-8278-CDBD-C084E683E4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5999" y="2529460"/>
            <a:ext cx="4888351" cy="1051722"/>
          </a:xfrm>
        </p:spPr>
        <p:txBody>
          <a:bodyPr/>
          <a:lstStyle/>
          <a:p>
            <a:pPr marL="971550" lvl="1" indent="-285750">
              <a:buFont typeface="Wingdings" panose="05000000000000000000" pitchFamily="2" charset="2"/>
              <a:buChar char="§"/>
            </a:pPr>
            <a:r>
              <a:rPr lang="it-IT" dirty="0">
                <a:latin typeface="Abadi" panose="020B0604020104020204" pitchFamily="34" charset="0"/>
              </a:rPr>
              <a:t>7.000 metri quadrati saranno destinati a spazi per prove, spettacoli e incontri dedicati a tutte le discipline artistiche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r>
              <a:rPr lang="it-IT" dirty="0">
                <a:latin typeface="Abadi" panose="020B0604020104020204" pitchFamily="34" charset="0"/>
              </a:rPr>
              <a:t>Vari spazi espositivi e per eventi dedicati ad artisti di diverse discipline, con un programma curato e di rilevanza internazionale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r>
              <a:rPr lang="it-IT" dirty="0">
                <a:latin typeface="Abadi" panose="020B0604020104020204" pitchFamily="34" charset="0"/>
              </a:rPr>
              <a:t>Nuova sede del Teatro dell’Opera di Norimberga durante i lavori di ristrutturazione del teatro storico in città (a partire dal 2028)</a:t>
            </a:r>
            <a:endParaRPr lang="en-US" dirty="0">
              <a:latin typeface="Abadi" panose="020B0604020104020204" pitchFamily="34" charset="0"/>
            </a:endParaRPr>
          </a:p>
          <a:p>
            <a:pPr lvl="1" indent="0">
              <a:buNone/>
            </a:pPr>
            <a:endParaRPr lang="en-US" dirty="0">
              <a:latin typeface="Abadi" panose="020B0604020104020204" pitchFamily="34" charset="0"/>
            </a:endParaRPr>
          </a:p>
          <a:p>
            <a:pPr marL="971550" lvl="1" indent="-285750">
              <a:buFont typeface="Wingdings" panose="05000000000000000000" pitchFamily="2" charset="2"/>
              <a:buChar char="§"/>
            </a:pPr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de-DE" dirty="0"/>
          </a:p>
        </p:txBody>
      </p:sp>
      <p:pic>
        <p:nvPicPr>
          <p:cNvPr id="7" name="Inhaltsplatzhalter 7">
            <a:extLst>
              <a:ext uri="{FF2B5EF4-FFF2-40B4-BE49-F238E27FC236}">
                <a16:creationId xmlns:a16="http://schemas.microsoft.com/office/drawing/2014/main" id="{82A68804-F899-4215-9946-E8A25AD8C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324320"/>
            <a:ext cx="5678501" cy="3787707"/>
          </a:xfrm>
          <a:prstGeom prst="rect">
            <a:avLst/>
          </a:prstGeom>
        </p:spPr>
      </p:pic>
      <p:pic>
        <p:nvPicPr>
          <p:cNvPr id="8" name="Inhaltsplatzhalter 6">
            <a:extLst>
              <a:ext uri="{FF2B5EF4-FFF2-40B4-BE49-F238E27FC236}">
                <a16:creationId xmlns:a16="http://schemas.microsoft.com/office/drawing/2014/main" id="{6FF42DD2-4DD1-B462-8BCE-0020EEEF7A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3" r="3064"/>
          <a:stretch>
            <a:fillRect/>
          </a:stretch>
        </p:blipFill>
        <p:spPr bwMode="auto">
          <a:xfrm>
            <a:off x="3296311" y="4365103"/>
            <a:ext cx="2616967" cy="1957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nhaltsplatzhalter 11">
            <a:extLst>
              <a:ext uri="{FF2B5EF4-FFF2-40B4-BE49-F238E27FC236}">
                <a16:creationId xmlns:a16="http://schemas.microsoft.com/office/drawing/2014/main" id="{E932396F-E1CB-94B1-9048-BFCE3395C47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663" t="3452" r="2198" b="3427"/>
          <a:stretch>
            <a:fillRect/>
          </a:stretch>
        </p:blipFill>
        <p:spPr>
          <a:xfrm>
            <a:off x="198914" y="4365104"/>
            <a:ext cx="2952328" cy="1957751"/>
          </a:xfrm>
          <a:prstGeom prst="rect">
            <a:avLst/>
          </a:prstGeom>
        </p:spPr>
      </p:pic>
      <p:sp>
        <p:nvSpPr>
          <p:cNvPr id="2" name="Textplatzhalter 3">
            <a:extLst>
              <a:ext uri="{FF2B5EF4-FFF2-40B4-BE49-F238E27FC236}">
                <a16:creationId xmlns:a16="http://schemas.microsoft.com/office/drawing/2014/main" id="{8CD64E40-7717-D6BC-614B-3ED7633C20F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16079" y="1264478"/>
            <a:ext cx="4888351" cy="1051722"/>
          </a:xfrm>
        </p:spPr>
        <p:txBody>
          <a:bodyPr/>
          <a:lstStyle/>
          <a:p>
            <a:r>
              <a:rPr lang="de-DE" dirty="0"/>
              <a:t>Palazzo </a:t>
            </a:r>
            <a:r>
              <a:rPr lang="de-DE" dirty="0" err="1"/>
              <a:t>dei</a:t>
            </a:r>
            <a:r>
              <a:rPr lang="de-DE" dirty="0"/>
              <a:t> </a:t>
            </a:r>
            <a:r>
              <a:rPr lang="de-DE" dirty="0" err="1"/>
              <a:t>Congressi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040533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 descr="Ein Bild, das Blau, Wasser, Türkis, Electric Blue (Farbe) enthält.&#10;&#10;Automatisch generierte Beschreibung">
            <a:extLst>
              <a:ext uri="{FF2B5EF4-FFF2-40B4-BE49-F238E27FC236}">
                <a16:creationId xmlns:a16="http://schemas.microsoft.com/office/drawing/2014/main" id="{1DE0DE2C-D838-BFB7-1D25-E0C63CCFB88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386"/>
          <a:stretch>
            <a:fillRect/>
          </a:stretch>
        </p:blipFill>
        <p:spPr>
          <a:solidFill>
            <a:srgbClr val="1A6C8B"/>
          </a:solidFill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9395C8D-F2B7-D485-0758-FFF2796BAB8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16079" y="764704"/>
            <a:ext cx="4888351" cy="1051722"/>
          </a:xfrm>
        </p:spPr>
        <p:txBody>
          <a:bodyPr/>
          <a:lstStyle/>
          <a:p>
            <a:r>
              <a:rPr lang="en-US" sz="3600" b="1" dirty="0">
                <a:solidFill>
                  <a:srgbClr val="1A6C8B"/>
                </a:solidFill>
                <a:latin typeface="Abadi" panose="020B0604020104020204" pitchFamily="34" charset="0"/>
              </a:rPr>
              <a:t>NORIMBERGA – Il film  </a:t>
            </a:r>
          </a:p>
          <a:p>
            <a:endParaRPr lang="en-US" dirty="0">
              <a:latin typeface="Abadi" panose="020B0604020104020204" pitchFamily="34" charset="0"/>
            </a:endParaRPr>
          </a:p>
          <a:p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64F43FC-BD5E-56E3-F8C0-F36FA5BF9F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07982" y="1816426"/>
            <a:ext cx="4888351" cy="1448326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endParaRPr lang="de-DE" dirty="0"/>
          </a:p>
          <a:p>
            <a:pPr lvl="1" indent="0">
              <a:buNone/>
            </a:pPr>
            <a:r>
              <a:rPr lang="it-IT" dirty="0">
                <a:latin typeface="Abadi" panose="020B0604020104020204" pitchFamily="34" charset="0"/>
              </a:rPr>
              <a:t>“Norimberga” è un film drammatico storico americano scritto e diretto da James Vanderbilt.</a:t>
            </a:r>
          </a:p>
          <a:p>
            <a:pPr lvl="1" indent="0">
              <a:buNone/>
            </a:pPr>
            <a:r>
              <a:rPr lang="it-IT" dirty="0">
                <a:latin typeface="Abadi" panose="020B0604020104020204" pitchFamily="34" charset="0"/>
              </a:rPr>
              <a:t>È tratto dal libro di saggistica del 2013 “Il nazista e lo psichiatra” di Jack El-Hai.</a:t>
            </a:r>
          </a:p>
          <a:p>
            <a:pPr lvl="1" indent="0">
              <a:buNone/>
            </a:pPr>
            <a:r>
              <a:rPr lang="it-IT" dirty="0">
                <a:latin typeface="Abadi" panose="020B0604020104020204" pitchFamily="34" charset="0"/>
              </a:rPr>
              <a:t>Il cast comprende Rami Malek, Russell Crowe e Michael Shannon. </a:t>
            </a:r>
          </a:p>
          <a:p>
            <a:pPr lvl="1" indent="0">
              <a:buNone/>
            </a:pPr>
            <a:r>
              <a:rPr lang="it-IT" dirty="0">
                <a:latin typeface="Abadi" panose="020B0604020104020204" pitchFamily="34" charset="0"/>
              </a:rPr>
              <a:t>La data di uscita è stata novembre 2025.</a:t>
            </a:r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32F883F-0D86-6D84-33C3-6A75ACBFBF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82" y="1628800"/>
            <a:ext cx="5696633" cy="3797755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19A72254-0E01-2B9D-3B0C-3ABC2532E9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87701">
            <a:off x="146108" y="899333"/>
            <a:ext cx="1066092" cy="1256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425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 descr="Ein Bild, das Blau, Wasser, Türkis, Electric Blue (Farbe) enthält.&#10;&#10;Automatisch generierte Beschreibung">
            <a:extLst>
              <a:ext uri="{FF2B5EF4-FFF2-40B4-BE49-F238E27FC236}">
                <a16:creationId xmlns:a16="http://schemas.microsoft.com/office/drawing/2014/main" id="{1DE0DE2C-D838-BFB7-1D25-E0C63CCFB88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386"/>
          <a:stretch>
            <a:fillRect/>
          </a:stretch>
        </p:blipFill>
        <p:spPr>
          <a:solidFill>
            <a:srgbClr val="1A6C8B"/>
          </a:solidFill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9395C8D-F2B7-D485-0758-FFF2796BAB8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16079" y="169636"/>
            <a:ext cx="4888351" cy="1448326"/>
          </a:xfrm>
        </p:spPr>
        <p:txBody>
          <a:bodyPr/>
          <a:lstStyle/>
          <a:p>
            <a:pPr algn="ctr"/>
            <a:r>
              <a:rPr lang="it-IT" dirty="0"/>
              <a:t>I quartieri di Norimberga: </a:t>
            </a:r>
            <a:br>
              <a:rPr lang="it-IT" dirty="0"/>
            </a:br>
            <a:r>
              <a:rPr lang="it-IT" dirty="0"/>
              <a:t>scopri la città con u</a:t>
            </a:r>
            <a:r>
              <a:rPr lang="en-US" dirty="0" err="1"/>
              <a:t>na</a:t>
            </a:r>
            <a:r>
              <a:rPr lang="en-US" dirty="0"/>
              <a:t> web app in </a:t>
            </a:r>
            <a:r>
              <a:rPr lang="en-US" dirty="0" err="1"/>
              <a:t>tedesco</a:t>
            </a:r>
            <a:r>
              <a:rPr lang="en-US" dirty="0"/>
              <a:t> e inglese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64F43FC-BD5E-56E3-F8C0-F36FA5BF9F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88863" y="1772816"/>
            <a:ext cx="5415568" cy="1043510"/>
          </a:xfrm>
        </p:spPr>
        <p:txBody>
          <a:bodyPr/>
          <a:lstStyle/>
          <a:p>
            <a:pPr lvl="0" algn="ctr">
              <a:lnSpc>
                <a:spcPct val="150000"/>
              </a:lnSpc>
              <a:buSzPct val="100000"/>
              <a:defRPr/>
            </a:pPr>
            <a:r>
              <a:rPr lang="it-IT" dirty="0">
                <a:ea typeface="DejaVu Sans Condensed"/>
                <a:cs typeface="Arial" panose="020B0604020202020204" pitchFamily="34" charset="0"/>
              </a:rPr>
              <a:t>Ogni quartiere offre uno spazio da scoprire speciale: con la sua storia e cultura, i suoi monumenti, chiese, negozi, antiche botteghe, osterie, alberghi ecc.</a:t>
            </a:r>
          </a:p>
          <a:p>
            <a:pPr lvl="0" algn="ctr">
              <a:lnSpc>
                <a:spcPct val="150000"/>
              </a:lnSpc>
              <a:buSzPct val="100000"/>
              <a:defRPr/>
            </a:pPr>
            <a:r>
              <a:rPr lang="it-IT" dirty="0">
                <a:ea typeface="DejaVu Sans Condensed"/>
                <a:cs typeface="Arial" panose="020B0604020202020204" pitchFamily="34" charset="0"/>
              </a:rPr>
              <a:t>Per tutti i visitatori che amano esplorare la città per conto proprio.</a:t>
            </a:r>
          </a:p>
          <a:p>
            <a:endParaRPr lang="de-DE" dirty="0"/>
          </a:p>
        </p:txBody>
      </p:sp>
      <p:pic>
        <p:nvPicPr>
          <p:cNvPr id="2" name="Bildplatzhalter 5" descr="Ein Bild, das Himmel, draußen, Wolke, Gebäude enthält.&#10;&#10;Automatisch generierte Beschreibung">
            <a:extLst>
              <a:ext uri="{FF2B5EF4-FFF2-40B4-BE49-F238E27FC236}">
                <a16:creationId xmlns:a16="http://schemas.microsoft.com/office/drawing/2014/main" id="{C3E14CA7-354E-25AC-70CB-E8E4515F4B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" r="57"/>
          <a:stretch/>
        </p:blipFill>
        <p:spPr>
          <a:xfrm>
            <a:off x="192863" y="169636"/>
            <a:ext cx="5708292" cy="3334720"/>
          </a:xfrm>
          <a:prstGeom prst="rect">
            <a:avLst/>
          </a:prstGeom>
        </p:spPr>
      </p:pic>
      <p:pic>
        <p:nvPicPr>
          <p:cNvPr id="11" name="Grafik 10" descr="Ein Bild, das Text, Screenshot, Karte enthält.&#10;&#10;Automatisch generierte Beschreibung">
            <a:extLst>
              <a:ext uri="{FF2B5EF4-FFF2-40B4-BE49-F238E27FC236}">
                <a16:creationId xmlns:a16="http://schemas.microsoft.com/office/drawing/2014/main" id="{C1BF9683-06DC-9271-34FA-C99B141E94F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77" t="5805" r="4808" b="21885"/>
          <a:stretch/>
        </p:blipFill>
        <p:spPr>
          <a:xfrm>
            <a:off x="2068991" y="3686662"/>
            <a:ext cx="3832164" cy="3014372"/>
          </a:xfrm>
          <a:prstGeom prst="rect">
            <a:avLst/>
          </a:prstGeom>
        </p:spPr>
      </p:pic>
      <p:pic>
        <p:nvPicPr>
          <p:cNvPr id="8" name="Grafik 7" descr="Ein Bild, das Text, Screenshot, Karte enthält.&#10;&#10;Automatisch generierte Beschreibung">
            <a:extLst>
              <a:ext uri="{FF2B5EF4-FFF2-40B4-BE49-F238E27FC236}">
                <a16:creationId xmlns:a16="http://schemas.microsoft.com/office/drawing/2014/main" id="{E993BD6B-1A98-8404-5C96-63660D3A16B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8" t="20892" r="77477" b="35445"/>
          <a:stretch/>
        </p:blipFill>
        <p:spPr>
          <a:xfrm>
            <a:off x="192863" y="3686662"/>
            <a:ext cx="1876128" cy="3014372"/>
          </a:xfrm>
          <a:prstGeom prst="rect">
            <a:avLst/>
          </a:prstGeom>
        </p:spPr>
      </p:pic>
      <p:pic>
        <p:nvPicPr>
          <p:cNvPr id="7" name="Grafik 6" descr="Ein Bild, das Text, Screenshot, Karte enthält.&#10;&#10;Automatisch generierte Beschreibung">
            <a:extLst>
              <a:ext uri="{FF2B5EF4-FFF2-40B4-BE49-F238E27FC236}">
                <a16:creationId xmlns:a16="http://schemas.microsoft.com/office/drawing/2014/main" id="{7A926A96-C515-F460-747E-F8DFDA61D60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8" t="69950" r="86388" b="15350"/>
          <a:stretch/>
        </p:blipFill>
        <p:spPr>
          <a:xfrm>
            <a:off x="7019670" y="4221088"/>
            <a:ext cx="1515225" cy="1631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4772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 descr="Ein Bild, das Blau, Wasser, Türkis, Electric Blue (Farbe) enthält.&#10;&#10;Automatisch generierte Beschreibung">
            <a:extLst>
              <a:ext uri="{FF2B5EF4-FFF2-40B4-BE49-F238E27FC236}">
                <a16:creationId xmlns:a16="http://schemas.microsoft.com/office/drawing/2014/main" id="{1DE0DE2C-D838-BFB7-1D25-E0C63CCFB88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386"/>
          <a:stretch>
            <a:fillRect/>
          </a:stretch>
        </p:blipFill>
        <p:spPr>
          <a:solidFill>
            <a:srgbClr val="1A6C8B"/>
          </a:solidFill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9395C8D-F2B7-D485-0758-FFF2796BAB8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16079" y="836712"/>
            <a:ext cx="4888351" cy="2664296"/>
          </a:xfrm>
        </p:spPr>
        <p:txBody>
          <a:bodyPr/>
          <a:lstStyle/>
          <a:p>
            <a:r>
              <a:rPr lang="en-US" dirty="0"/>
              <a:t>Specialità </a:t>
            </a:r>
            <a:r>
              <a:rPr lang="en-US" dirty="0" err="1"/>
              <a:t>enogastronomiche</a:t>
            </a:r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64F43FC-BD5E-56E3-F8C0-F36FA5BF9F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16079" y="2285295"/>
            <a:ext cx="4888351" cy="2664296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Lebkuchen (</a:t>
            </a:r>
            <a:r>
              <a:rPr lang="de-DE" dirty="0" err="1"/>
              <a:t>pan</a:t>
            </a:r>
            <a:r>
              <a:rPr lang="de-DE" dirty="0"/>
              <a:t> di </a:t>
            </a:r>
            <a:r>
              <a:rPr lang="de-DE" dirty="0" err="1"/>
              <a:t>zenzero</a:t>
            </a:r>
            <a:r>
              <a:rPr lang="de-DE" dirty="0"/>
              <a:t>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err="1"/>
              <a:t>Birra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err="1"/>
              <a:t>Salsicce</a:t>
            </a:r>
            <a:r>
              <a:rPr lang="de-DE" dirty="0"/>
              <a:t> di </a:t>
            </a:r>
            <a:r>
              <a:rPr lang="de-DE" dirty="0" err="1"/>
              <a:t>Norimberga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Whisky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A9AC132-60E3-45D9-A01D-426B7B38A20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71"/>
          <a:stretch/>
        </p:blipFill>
        <p:spPr>
          <a:xfrm>
            <a:off x="192863" y="156966"/>
            <a:ext cx="3425216" cy="255195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0B91378-3D9E-EC01-30D4-6965B174D1C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3" r="24577" b="5914"/>
          <a:stretch/>
        </p:blipFill>
        <p:spPr>
          <a:xfrm>
            <a:off x="3810942" y="156966"/>
            <a:ext cx="2115990" cy="2551954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2294F366-D6C5-781B-79EE-7B57C830698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-92" r="278" b="92"/>
          <a:stretch/>
        </p:blipFill>
        <p:spPr>
          <a:xfrm>
            <a:off x="180965" y="4788723"/>
            <a:ext cx="2859958" cy="1912012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C3659B5C-5401-DDD8-80EC-6ADBC85970B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82"/>
          <a:stretch/>
        </p:blipFill>
        <p:spPr>
          <a:xfrm>
            <a:off x="3221888" y="4788723"/>
            <a:ext cx="2705044" cy="1912012"/>
          </a:xfrm>
          <a:prstGeom prst="rect">
            <a:avLst/>
          </a:prstGeom>
        </p:spPr>
      </p:pic>
      <p:pic>
        <p:nvPicPr>
          <p:cNvPr id="13" name="Grafik 12" descr="Ein Bild, das Essen, Fastfood, Person, Brot enthält.&#10;&#10;Automatisch generierte Beschreibung">
            <a:extLst>
              <a:ext uri="{FF2B5EF4-FFF2-40B4-BE49-F238E27FC236}">
                <a16:creationId xmlns:a16="http://schemas.microsoft.com/office/drawing/2014/main" id="{60E36CD6-A66C-652B-CC81-1D9CD959417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65" y="2857202"/>
            <a:ext cx="2679267" cy="1783238"/>
          </a:xfrm>
          <a:prstGeom prst="rect">
            <a:avLst/>
          </a:prstGeom>
        </p:spPr>
      </p:pic>
      <p:pic>
        <p:nvPicPr>
          <p:cNvPr id="15" name="Grafik 14" descr="Ein Bild, das Himmel, draußen, Person, Drink enthält.&#10;&#10;Automatisch generierte Beschreibung">
            <a:extLst>
              <a:ext uri="{FF2B5EF4-FFF2-40B4-BE49-F238E27FC236}">
                <a16:creationId xmlns:a16="http://schemas.microsoft.com/office/drawing/2014/main" id="{28DF1499-24A5-23D2-FEAA-6C9B25B6F33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8" t="3136" b="6593"/>
          <a:stretch/>
        </p:blipFill>
        <p:spPr>
          <a:xfrm>
            <a:off x="3040922" y="2857202"/>
            <a:ext cx="2886009" cy="1767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1219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55E48B9-44E2-DA77-153D-302F0234BD7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66656" y="219880"/>
            <a:ext cx="5087888" cy="832856"/>
          </a:xfrm>
        </p:spPr>
        <p:txBody>
          <a:bodyPr/>
          <a:lstStyle/>
          <a:p>
            <a:r>
              <a:rPr lang="de-DE" sz="4000" dirty="0" err="1"/>
              <a:t>Cucina</a:t>
            </a:r>
            <a:r>
              <a:rPr lang="de-DE" sz="4000" dirty="0"/>
              <a:t> della Franconia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3FF82A6-B77D-104F-210B-BEE730338E7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038943-D68D-4CAC-AE7A-EA0A69C461E3}" type="slidenum">
              <a:rPr kumimoji="0" lang="de-DE" sz="12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iavlo Medium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de-DE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iavlo Medium"/>
              <a:cs typeface="Arial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577FD7D-7E2C-DE13-6CF0-87CEEA9CAD0B}"/>
              </a:ext>
            </a:extLst>
          </p:cNvPr>
          <p:cNvSpPr txBox="1"/>
          <p:nvPr/>
        </p:nvSpPr>
        <p:spPr>
          <a:xfrm>
            <a:off x="6095865" y="1052736"/>
            <a:ext cx="5866064" cy="2229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DejaVu Sans Condensed"/>
              </a:rPr>
              <a:t>Salsicce di Norimberga (alla griglia come piatto classico o “3 in un panino”)
Birra rossa di Norimberga
</a:t>
            </a:r>
            <a:r>
              <a:rPr lang="it-IT" dirty="0" err="1">
                <a:latin typeface="DejaVu Sans Condensed"/>
              </a:rPr>
              <a:t>Schäufele</a:t>
            </a:r>
            <a:r>
              <a:rPr lang="it-IT" dirty="0">
                <a:latin typeface="DejaVu Sans Condensed"/>
              </a:rPr>
              <a:t> (Spalla di maiale)</a:t>
            </a:r>
            <a:endParaRPr lang="de-DE" dirty="0">
              <a:latin typeface="DejaVu Sans Condensed"/>
            </a:endParaRPr>
          </a:p>
        </p:txBody>
      </p:sp>
      <p:pic>
        <p:nvPicPr>
          <p:cNvPr id="3" name="Grafik 2" descr="Ein Bild, das Person, Kleidung, draußen, Himmel enthält.&#10;&#10;KI-generierte Inhalte können fehlerhaft sein.">
            <a:extLst>
              <a:ext uri="{FF2B5EF4-FFF2-40B4-BE49-F238E27FC236}">
                <a16:creationId xmlns:a16="http://schemas.microsoft.com/office/drawing/2014/main" id="{2CA90F3B-99DB-5CF0-8E60-426A6069B1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89" b="7323"/>
          <a:stretch>
            <a:fillRect/>
          </a:stretch>
        </p:blipFill>
        <p:spPr>
          <a:xfrm>
            <a:off x="-15590" y="0"/>
            <a:ext cx="5761893" cy="3296240"/>
          </a:xfrm>
          <a:prstGeom prst="rect">
            <a:avLst/>
          </a:prstGeom>
        </p:spPr>
      </p:pic>
      <p:pic>
        <p:nvPicPr>
          <p:cNvPr id="8" name="Grafik 7" descr="Ein Bild, das Essen, Platte, Kochkunst, Teller enthält.&#10;&#10;KI-generierte Inhalte können fehlerhaft sein.">
            <a:extLst>
              <a:ext uri="{FF2B5EF4-FFF2-40B4-BE49-F238E27FC236}">
                <a16:creationId xmlns:a16="http://schemas.microsoft.com/office/drawing/2014/main" id="{1B116AEC-8562-C1E6-A24A-B0AA26485C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4"/>
          <a:stretch>
            <a:fillRect/>
          </a:stretch>
        </p:blipFill>
        <p:spPr>
          <a:xfrm>
            <a:off x="0" y="3501008"/>
            <a:ext cx="5746304" cy="3374239"/>
          </a:xfrm>
          <a:prstGeom prst="rect">
            <a:avLst/>
          </a:prstGeom>
        </p:spPr>
      </p:pic>
      <p:pic>
        <p:nvPicPr>
          <p:cNvPr id="6" name="Grafik 5" descr="Ein Bild, das Essen, Fastfood, Sandwich, Burger enthält.&#10;&#10;KI-generierte Inhalte können fehlerhaft sein.">
            <a:extLst>
              <a:ext uri="{FF2B5EF4-FFF2-40B4-BE49-F238E27FC236}">
                <a16:creationId xmlns:a16="http://schemas.microsoft.com/office/drawing/2014/main" id="{C33DE9AA-E6B3-6B30-DDB2-6961D533A1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3" r="15070"/>
          <a:stretch>
            <a:fillRect/>
          </a:stretch>
        </p:blipFill>
        <p:spPr>
          <a:xfrm>
            <a:off x="5951984" y="3501008"/>
            <a:ext cx="6240016" cy="336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1230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 descr="Ein Bild, das Blau, Wasser, Türkis, Electric Blue (Farbe) enthält.&#10;&#10;Automatisch generierte Beschreibung">
            <a:extLst>
              <a:ext uri="{FF2B5EF4-FFF2-40B4-BE49-F238E27FC236}">
                <a16:creationId xmlns:a16="http://schemas.microsoft.com/office/drawing/2014/main" id="{1DE0DE2C-D838-BFB7-1D25-E0C63CCFB88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386"/>
          <a:stretch>
            <a:fillRect/>
          </a:stretch>
        </p:blipFill>
        <p:spPr>
          <a:solidFill>
            <a:srgbClr val="1A6C8B"/>
          </a:solidFill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9395C8D-F2B7-D485-0758-FFF2796BAB8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14800" y="540000"/>
            <a:ext cx="4888351" cy="1084386"/>
          </a:xfrm>
        </p:spPr>
        <p:txBody>
          <a:bodyPr/>
          <a:lstStyle/>
          <a:p>
            <a:pPr>
              <a:defRPr/>
            </a:pPr>
            <a:r>
              <a:rPr lang="de-DE" sz="3200" dirty="0"/>
              <a:t>Cucina </a:t>
            </a:r>
            <a:r>
              <a:rPr lang="de-DE" sz="3200" dirty="0" err="1"/>
              <a:t>raffinata</a:t>
            </a:r>
            <a:endParaRPr lang="de-DE" sz="3000" spc="112" dirty="0">
              <a:solidFill>
                <a:srgbClr val="000000"/>
              </a:solidFill>
              <a:latin typeface="Diavlo Bold"/>
              <a:ea typeface="Diavlo Bold"/>
              <a:cs typeface="Diavlo Bold"/>
            </a:endParaRP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64F43FC-BD5E-56E3-F8C0-F36FA5BF9F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16078" y="1340768"/>
            <a:ext cx="4888351" cy="2092315"/>
          </a:xfrm>
        </p:spPr>
        <p:txBody>
          <a:bodyPr/>
          <a:lstStyle/>
          <a:p>
            <a:r>
              <a:rPr lang="it-IT" sz="1600" b="1" dirty="0">
                <a:latin typeface="DejaVu Sans Condensed"/>
              </a:rPr>
              <a:t>8 ristoranti stellati Michelin</a:t>
            </a:r>
          </a:p>
          <a:p>
            <a:r>
              <a:rPr lang="it-IT" sz="1600" dirty="0">
                <a:latin typeface="DejaVu Sans Condensed"/>
              </a:rPr>
              <a:t>La più alta densità di ristoranti stellati in Baviera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fr-FR" sz="1600" dirty="0">
                <a:latin typeface="DejaVu Sans Condensed"/>
              </a:rPr>
              <a:t>Restaurant </a:t>
            </a:r>
            <a:r>
              <a:rPr lang="fr-FR" sz="1600" dirty="0" err="1">
                <a:latin typeface="DejaVu Sans Condensed"/>
              </a:rPr>
              <a:t>Essigbrätlein</a:t>
            </a:r>
            <a:r>
              <a:rPr lang="fr-FR" sz="1600" dirty="0">
                <a:latin typeface="DejaVu Sans Condensed"/>
              </a:rPr>
              <a:t> (2*)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de-DE" sz="1600" dirty="0">
                <a:latin typeface="DejaVu Sans Condensed"/>
              </a:rPr>
              <a:t>Restaurant etz (2*)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fr-FR" sz="1600" dirty="0">
                <a:latin typeface="DejaVu Sans Condensed"/>
              </a:rPr>
              <a:t>Gourmet-Restaurant Veles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fr-FR" sz="1600" dirty="0">
                <a:latin typeface="DejaVu Sans Condensed"/>
              </a:rPr>
              <a:t>Restaurant </a:t>
            </a:r>
            <a:r>
              <a:rPr lang="fr-FR" sz="1600" dirty="0" err="1">
                <a:latin typeface="DejaVu Sans Condensed"/>
              </a:rPr>
              <a:t>Entenstuben</a:t>
            </a:r>
            <a:endParaRPr lang="fr-FR" sz="1600" dirty="0">
              <a:latin typeface="DejaVu Sans Condensed"/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de-DE" sz="1600" dirty="0">
                <a:latin typeface="DejaVu Sans Condensed"/>
              </a:rPr>
              <a:t>TISANE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de-DE" sz="1600" dirty="0">
                <a:latin typeface="DejaVu Sans Condensed"/>
              </a:rPr>
              <a:t>Waidwerk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de-DE" sz="1600" dirty="0">
                <a:latin typeface="DejaVu Sans Condensed"/>
              </a:rPr>
              <a:t>Wonka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de-DE" sz="1600" dirty="0" err="1">
                <a:latin typeface="DejaVu Sans Condensed"/>
              </a:rPr>
              <a:t>ZweiSinn</a:t>
            </a:r>
            <a:r>
              <a:rPr lang="de-DE" sz="1600" dirty="0">
                <a:latin typeface="DejaVu Sans Condensed"/>
              </a:rPr>
              <a:t> Meiers | Bistro | Fine Dining</a:t>
            </a:r>
          </a:p>
          <a:p>
            <a:pPr>
              <a:defRPr/>
            </a:pPr>
            <a:endParaRPr lang="fr-FR" sz="1600" dirty="0">
              <a:latin typeface="DejaVu Sans Condensed"/>
              <a:ea typeface="DejaVu Sans Condensed"/>
              <a:cs typeface="DejaVu Sans Condensed"/>
            </a:endParaRPr>
          </a:p>
          <a:p>
            <a:pPr>
              <a:defRPr/>
            </a:pPr>
            <a:r>
              <a:rPr lang="fr-FR" sz="1600" dirty="0">
                <a:latin typeface="DejaVu Sans Condensed"/>
                <a:ea typeface="DejaVu Sans Condensed"/>
                <a:cs typeface="DejaVu Sans Condensed"/>
              </a:rPr>
              <a:t> + 13 </a:t>
            </a:r>
            <a:r>
              <a:rPr lang="fr-FR" sz="1600" dirty="0" err="1">
                <a:latin typeface="DejaVu Sans Condensed"/>
                <a:ea typeface="DejaVu Sans Condensed"/>
                <a:cs typeface="DejaVu Sans Condensed"/>
              </a:rPr>
              <a:t>ristoranti</a:t>
            </a:r>
            <a:r>
              <a:rPr lang="fr-FR" sz="1600" dirty="0">
                <a:latin typeface="DejaVu Sans Condensed"/>
                <a:ea typeface="DejaVu Sans Condensed"/>
                <a:cs typeface="DejaVu Sans Condensed"/>
              </a:rPr>
              <a:t> </a:t>
            </a:r>
            <a:r>
              <a:rPr lang="fr-FR" sz="1600" dirty="0" err="1">
                <a:latin typeface="DejaVu Sans Condensed"/>
                <a:ea typeface="DejaVu Sans Condensed"/>
                <a:cs typeface="DejaVu Sans Condensed"/>
              </a:rPr>
              <a:t>Gault&amp;Millau</a:t>
            </a:r>
            <a:br>
              <a:rPr lang="fr-FR" sz="1600" dirty="0">
                <a:latin typeface="DejaVu Sans Condensed"/>
                <a:ea typeface="DejaVu Sans Condensed"/>
                <a:cs typeface="DejaVu Sans Condensed"/>
              </a:rPr>
            </a:br>
            <a:r>
              <a:rPr lang="fr-FR" sz="1600" dirty="0">
                <a:latin typeface="DejaVu Sans Condensed"/>
                <a:ea typeface="DejaVu Sans Condensed"/>
                <a:cs typeface="DejaVu Sans Condensed"/>
              </a:rPr>
              <a:t>(Guida 2025)</a:t>
            </a:r>
            <a:endParaRPr lang="de-DE" sz="1600" dirty="0">
              <a:latin typeface="DejaVu Sans Condensed"/>
            </a:endParaRPr>
          </a:p>
        </p:txBody>
      </p:sp>
      <p:pic>
        <p:nvPicPr>
          <p:cNvPr id="22" name="Grafik 21" descr="Ein Bild, das Person, Essen, Kleidung, Kochkunst enthält.&#10;&#10;Automatisch generierte Beschreibung">
            <a:extLst>
              <a:ext uri="{FF2B5EF4-FFF2-40B4-BE49-F238E27FC236}">
                <a16:creationId xmlns:a16="http://schemas.microsoft.com/office/drawing/2014/main" id="{E97DE2A6-5F19-0867-F429-08D113AA10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2863" y="156966"/>
            <a:ext cx="3804930" cy="2536621"/>
          </a:xfrm>
          <a:prstGeom prst="rect">
            <a:avLst/>
          </a:prstGeom>
        </p:spPr>
      </p:pic>
      <p:pic>
        <p:nvPicPr>
          <p:cNvPr id="24" name="Grafik 23" descr="Ein Bild, das Platte, Essen, Kochkunst, Kulinarik enthält.&#10;&#10;Automatisch generierte Beschreibung">
            <a:extLst>
              <a:ext uri="{FF2B5EF4-FFF2-40B4-BE49-F238E27FC236}">
                <a16:creationId xmlns:a16="http://schemas.microsoft.com/office/drawing/2014/main" id="{D6B9188B-0526-C93B-8692-C1625009498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4" b="-1"/>
          <a:stretch/>
        </p:blipFill>
        <p:spPr bwMode="auto">
          <a:xfrm>
            <a:off x="190964" y="2850553"/>
            <a:ext cx="2919898" cy="1749912"/>
          </a:xfrm>
          <a:prstGeom prst="rect">
            <a:avLst/>
          </a:prstGeom>
        </p:spPr>
      </p:pic>
      <p:pic>
        <p:nvPicPr>
          <p:cNvPr id="8" name="Grafik 7" descr="Ein Bild, das Essen, Garnitur, Teller, Kulinarik enthält.&#10;&#10;Automatisch generierte Beschreibung">
            <a:extLst>
              <a:ext uri="{FF2B5EF4-FFF2-40B4-BE49-F238E27FC236}">
                <a16:creationId xmlns:a16="http://schemas.microsoft.com/office/drawing/2014/main" id="{F3A1E6DF-8C1C-E59B-2B36-1D69860635B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" r="6199"/>
          <a:stretch/>
        </p:blipFill>
        <p:spPr>
          <a:xfrm>
            <a:off x="3301826" y="4751153"/>
            <a:ext cx="2615449" cy="1946597"/>
          </a:xfrm>
          <a:prstGeom prst="rect">
            <a:avLst/>
          </a:prstGeom>
        </p:spPr>
      </p:pic>
      <p:pic>
        <p:nvPicPr>
          <p:cNvPr id="12" name="Grafik 11" descr="Ein Bild, das Platte, Essen, Nachspeise, Zutaten enthält.&#10;&#10;Automatisch generierte Beschreibung">
            <a:extLst>
              <a:ext uri="{FF2B5EF4-FFF2-40B4-BE49-F238E27FC236}">
                <a16:creationId xmlns:a16="http://schemas.microsoft.com/office/drawing/2014/main" id="{B37A0AE9-8647-5B08-8D2D-3829F68C1E6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826" y="2840917"/>
            <a:ext cx="2615449" cy="1743633"/>
          </a:xfrm>
          <a:prstGeom prst="rect">
            <a:avLst/>
          </a:prstGeom>
        </p:spPr>
      </p:pic>
      <p:pic>
        <p:nvPicPr>
          <p:cNvPr id="16" name="Grafik 15" descr="Ein Bild, das Essen, Teller, Kochkunst, Gemüse enthält.&#10;&#10;Automatisch generierte Beschreibung">
            <a:extLst>
              <a:ext uri="{FF2B5EF4-FFF2-40B4-BE49-F238E27FC236}">
                <a16:creationId xmlns:a16="http://schemas.microsoft.com/office/drawing/2014/main" id="{4BEE2380-7DCA-2799-67B6-AB2323EAFF2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64" y="4751151"/>
            <a:ext cx="2919898" cy="1946599"/>
          </a:xfrm>
          <a:prstGeom prst="rect">
            <a:avLst/>
          </a:prstGeom>
        </p:spPr>
      </p:pic>
      <p:pic>
        <p:nvPicPr>
          <p:cNvPr id="18" name="Grafik 17" descr="Ein Bild, das Im Haus, Geschirr, Vase, Weinglas enthält.&#10;&#10;Automatisch generierte Beschreibung">
            <a:extLst>
              <a:ext uri="{FF2B5EF4-FFF2-40B4-BE49-F238E27FC236}">
                <a16:creationId xmlns:a16="http://schemas.microsoft.com/office/drawing/2014/main" id="{BEB83B91-B485-CC76-C516-065F97023B3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" r="54471"/>
          <a:stretch/>
        </p:blipFill>
        <p:spPr>
          <a:xfrm>
            <a:off x="4190656" y="156965"/>
            <a:ext cx="1726619" cy="252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0170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 descr="Ein Bild, das Blau, Wasser, Türkis, Electric Blue (Farbe) enthält.&#10;&#10;Automatisch generierte Beschreibung">
            <a:extLst>
              <a:ext uri="{FF2B5EF4-FFF2-40B4-BE49-F238E27FC236}">
                <a16:creationId xmlns:a16="http://schemas.microsoft.com/office/drawing/2014/main" id="{1DE0DE2C-D838-BFB7-1D25-E0C63CCFB88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386"/>
          <a:stretch>
            <a:fillRect/>
          </a:stretch>
        </p:blipFill>
        <p:spPr>
          <a:solidFill>
            <a:srgbClr val="1A6C8B"/>
          </a:solidFill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9395C8D-F2B7-D485-0758-FFF2796BAB8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sz="3200" dirty="0"/>
              <a:t>Eventi </a:t>
            </a:r>
            <a:r>
              <a:rPr lang="de-DE" sz="3200" dirty="0" err="1"/>
              <a:t>importanti</a:t>
            </a:r>
            <a:endParaRPr lang="de-DE" sz="320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64F43FC-BD5E-56E3-F8C0-F36FA5BF9F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16079" y="3501265"/>
            <a:ext cx="4888351" cy="1448326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La Notte </a:t>
            </a:r>
            <a:r>
              <a:rPr lang="de-DE" dirty="0" err="1"/>
              <a:t>Blu</a:t>
            </a:r>
            <a:r>
              <a:rPr lang="de-DE" dirty="0"/>
              <a:t> (Blaue Nacht)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Festa della </a:t>
            </a:r>
            <a:r>
              <a:rPr lang="de-DE" dirty="0" err="1"/>
              <a:t>Birra</a:t>
            </a:r>
            <a:r>
              <a:rPr lang="de-DE" dirty="0"/>
              <a:t> di Franconia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Bardentreffen (Festival di </a:t>
            </a:r>
            <a:r>
              <a:rPr lang="de-DE" dirty="0" err="1"/>
              <a:t>musica</a:t>
            </a:r>
            <a:r>
              <a:rPr lang="de-DE" dirty="0"/>
              <a:t> </a:t>
            </a:r>
            <a:r>
              <a:rPr lang="de-DE" dirty="0" err="1"/>
              <a:t>all‘aperto</a:t>
            </a:r>
            <a:r>
              <a:rPr lang="de-DE" dirty="0"/>
              <a:t>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Festa del Centro Storico (Altstadtfest)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Classic Open Air</a:t>
            </a:r>
          </a:p>
        </p:txBody>
      </p:sp>
      <p:pic>
        <p:nvPicPr>
          <p:cNvPr id="2" name="Bildplatzhalter 9" descr="Ein Bild, das Majorelle Blue, Haus, Fenster, draußen enthält.&#10;&#10;Automatisch generierte Beschreibung">
            <a:extLst>
              <a:ext uri="{FF2B5EF4-FFF2-40B4-BE49-F238E27FC236}">
                <a16:creationId xmlns:a16="http://schemas.microsoft.com/office/drawing/2014/main" id="{F852E456-19DF-9BA7-D981-0A46A435B3E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77552" y="149144"/>
            <a:ext cx="3528974" cy="2351699"/>
          </a:xfrm>
          <a:prstGeom prst="rect">
            <a:avLst/>
          </a:prstGeom>
        </p:spPr>
      </p:pic>
      <p:pic>
        <p:nvPicPr>
          <p:cNvPr id="12" name="Grafik 11" descr="Ein Bild, das Himmel, draußen, Gebäude, Haus enthält.&#10;&#10;Automatisch generierte Beschreibung">
            <a:extLst>
              <a:ext uri="{FF2B5EF4-FFF2-40B4-BE49-F238E27FC236}">
                <a16:creationId xmlns:a16="http://schemas.microsoft.com/office/drawing/2014/main" id="{DA333E41-20BB-C3D9-0D05-6AD13EF25EA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0655"/>
          <a:stretch/>
        </p:blipFill>
        <p:spPr>
          <a:xfrm>
            <a:off x="177552" y="2658376"/>
            <a:ext cx="3528974" cy="1567052"/>
          </a:xfrm>
          <a:prstGeom prst="rect">
            <a:avLst/>
          </a:prstGeom>
        </p:spPr>
      </p:pic>
      <p:pic>
        <p:nvPicPr>
          <p:cNvPr id="8" name="Bildplatzhalter 6" descr="Ein Bild, das draußen, Himmel, Wolke, Gebäude enthält.&#10;&#10;Automatisch generierte Beschreibung">
            <a:extLst>
              <a:ext uri="{FF2B5EF4-FFF2-40B4-BE49-F238E27FC236}">
                <a16:creationId xmlns:a16="http://schemas.microsoft.com/office/drawing/2014/main" id="{D0876EC0-A281-1BD0-6DE8-0F4AB1E63D1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" r="3115"/>
          <a:stretch/>
        </p:blipFill>
        <p:spPr>
          <a:xfrm>
            <a:off x="3893151" y="149145"/>
            <a:ext cx="2016223" cy="3161993"/>
          </a:xfrm>
          <a:prstGeom prst="rect">
            <a:avLst/>
          </a:prstGeom>
        </p:spPr>
      </p:pic>
      <p:pic>
        <p:nvPicPr>
          <p:cNvPr id="16" name="Grafik 15" descr="Ein Bild, das Konzert, Kleidung, Person, Veranstaltung enthält.&#10;&#10;Automatisch generierte Beschreibung">
            <a:extLst>
              <a:ext uri="{FF2B5EF4-FFF2-40B4-BE49-F238E27FC236}">
                <a16:creationId xmlns:a16="http://schemas.microsoft.com/office/drawing/2014/main" id="{E80D5356-FEC9-532A-E2DC-4DEBB01BFA1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4"/>
          <a:stretch/>
        </p:blipFill>
        <p:spPr>
          <a:xfrm>
            <a:off x="177552" y="4386785"/>
            <a:ext cx="3528974" cy="2302458"/>
          </a:xfrm>
          <a:prstGeom prst="rect">
            <a:avLst/>
          </a:prstGeom>
        </p:spPr>
      </p:pic>
      <p:pic>
        <p:nvPicPr>
          <p:cNvPr id="18" name="Grafik 17" descr="Ein Bild, das draußen, Himmel, Baum, Menschen enthält.&#10;&#10;Automatisch generierte Beschreibung">
            <a:extLst>
              <a:ext uri="{FF2B5EF4-FFF2-40B4-BE49-F238E27FC236}">
                <a16:creationId xmlns:a16="http://schemas.microsoft.com/office/drawing/2014/main" id="{BE94A17C-40EC-F20B-2DE7-7A1AEB022E6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82" t="2443" r="20319" b="-100"/>
          <a:stretch/>
        </p:blipFill>
        <p:spPr>
          <a:xfrm>
            <a:off x="3893151" y="3460283"/>
            <a:ext cx="2016223" cy="323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3008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 descr="Ein Bild, das Blau, Wasser, Türkis, Electric Blue (Farbe) enthält.&#10;&#10;Automatisch generierte Beschreibung">
            <a:extLst>
              <a:ext uri="{FF2B5EF4-FFF2-40B4-BE49-F238E27FC236}">
                <a16:creationId xmlns:a16="http://schemas.microsoft.com/office/drawing/2014/main" id="{1DE0DE2C-D838-BFB7-1D25-E0C63CCFB88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386"/>
          <a:stretch>
            <a:fillRect/>
          </a:stretch>
        </p:blipFill>
        <p:spPr>
          <a:solidFill>
            <a:srgbClr val="1A6C8B"/>
          </a:solidFill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9395C8D-F2B7-D485-0758-FFF2796BAB8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16079" y="540000"/>
            <a:ext cx="4888351" cy="1084386"/>
          </a:xfrm>
        </p:spPr>
        <p:txBody>
          <a:bodyPr/>
          <a:lstStyle/>
          <a:p>
            <a:pPr>
              <a:defRPr/>
            </a:pPr>
            <a:r>
              <a:rPr lang="de-DE" sz="3000" spc="112" dirty="0">
                <a:solidFill>
                  <a:srgbClr val="000000"/>
                </a:solidFill>
                <a:latin typeface="Diavlo Bold"/>
                <a:ea typeface="Diavlo Bold"/>
                <a:cs typeface="Diavlo Bold"/>
              </a:rPr>
              <a:t>Il </a:t>
            </a:r>
            <a:r>
              <a:rPr lang="de-DE" sz="3000" spc="112" dirty="0" err="1">
                <a:solidFill>
                  <a:srgbClr val="000000"/>
                </a:solidFill>
                <a:latin typeface="Diavlo Bold"/>
                <a:ea typeface="Diavlo Bold"/>
                <a:cs typeface="Diavlo Bold"/>
              </a:rPr>
              <a:t>Mercatino</a:t>
            </a:r>
            <a:r>
              <a:rPr lang="de-DE" sz="3000" spc="112" dirty="0">
                <a:solidFill>
                  <a:srgbClr val="000000"/>
                </a:solidFill>
                <a:latin typeface="Diavlo Bold"/>
                <a:ea typeface="Diavlo Bold"/>
                <a:cs typeface="Diavlo Bold"/>
              </a:rPr>
              <a:t> di Natale (Christkindlesmarkt)</a:t>
            </a:r>
          </a:p>
          <a:p>
            <a:pPr>
              <a:defRPr/>
            </a:pPr>
            <a:endParaRPr lang="de-DE" sz="3000" b="0" i="0" u="none" spc="112" dirty="0">
              <a:solidFill>
                <a:srgbClr val="000000"/>
              </a:solidFill>
              <a:latin typeface="Diavlo Bold"/>
              <a:ea typeface="Diavlo Bold"/>
              <a:cs typeface="Diavlo Bold"/>
            </a:endParaRP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64F43FC-BD5E-56E3-F8C0-F36FA5BF9F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16079" y="2056766"/>
            <a:ext cx="4888351" cy="759559"/>
          </a:xfrm>
        </p:spPr>
        <p:txBody>
          <a:bodyPr/>
          <a:lstStyle/>
          <a:p>
            <a:pPr marL="228600" indent="-228600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it-IT" dirty="0"/>
              <a:t>Cerimonia ufficiale di inaugurazione</a:t>
            </a:r>
          </a:p>
          <a:p>
            <a:pPr marL="228600" indent="-228600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it-IT" dirty="0"/>
              <a:t>Mercatino di Natale delle città gemellate</a:t>
            </a:r>
          </a:p>
          <a:p>
            <a:pPr marL="228600" indent="-228600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it-IT" dirty="0"/>
              <a:t>Mercatino di Natale per i bambini</a:t>
            </a:r>
          </a:p>
          <a:p>
            <a:pPr marL="228600" indent="-228600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it-IT" dirty="0"/>
              <a:t>Incontro con il </a:t>
            </a:r>
            <a:r>
              <a:rPr lang="it-IT" dirty="0" err="1"/>
              <a:t>Christkind</a:t>
            </a:r>
            <a:r>
              <a:rPr lang="it-IT" dirty="0"/>
              <a:t> (Angelo di Natale)</a:t>
            </a:r>
          </a:p>
          <a:p>
            <a:pPr marL="228600" indent="-228600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it-IT" dirty="0"/>
              <a:t>Giri nostalgici in carrozza</a:t>
            </a:r>
            <a:endParaRPr lang="de-DE" dirty="0"/>
          </a:p>
          <a:p>
            <a:endParaRPr lang="en-US" dirty="0"/>
          </a:p>
          <a:p>
            <a:r>
              <a:rPr lang="it-IT" u="sng" dirty="0"/>
              <a:t>Prossime date</a:t>
            </a:r>
            <a:r>
              <a:rPr lang="it-IT" dirty="0"/>
              <a:t>:</a:t>
            </a:r>
          </a:p>
          <a:p>
            <a:r>
              <a:rPr lang="it-IT" dirty="0"/>
              <a:t>Dal 27 novembre al 24 dicembre 2026</a:t>
            </a:r>
          </a:p>
          <a:p>
            <a:r>
              <a:rPr lang="it-IT" dirty="0"/>
              <a:t>Dal 26 novembre al 24 dicembre 2027</a:t>
            </a:r>
            <a:endParaRPr lang="de-DE" dirty="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fr-FR" dirty="0">
              <a:ea typeface="DejaVu Sans Condensed"/>
              <a:cs typeface="DejaVu Sans Condensed"/>
            </a:endParaRPr>
          </a:p>
        </p:txBody>
      </p:sp>
      <p:pic>
        <p:nvPicPr>
          <p:cNvPr id="7" name="Bildplatzhalter 6" descr="Ein Bild, das Gebäude, Himmel, draußen, Nacht enthält.&#10;&#10;Automatisch generierte Beschreibung">
            <a:extLst>
              <a:ext uri="{FF2B5EF4-FFF2-40B4-BE49-F238E27FC236}">
                <a16:creationId xmlns:a16="http://schemas.microsoft.com/office/drawing/2014/main" id="{3978E071-0AE7-A3DD-BF5D-57FD499884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1" r="20401"/>
          <a:stretch>
            <a:fillRect/>
          </a:stretch>
        </p:blipFill>
        <p:spPr>
          <a:xfrm>
            <a:off x="192863" y="156966"/>
            <a:ext cx="2518761" cy="2836230"/>
          </a:xfrm>
          <a:prstGeom prst="rect">
            <a:avLst/>
          </a:prstGeom>
        </p:spPr>
      </p:pic>
      <p:pic>
        <p:nvPicPr>
          <p:cNvPr id="9" name="Grafik 8" descr="Ein Bild, das Kleidung, Heiligtümer, Kirche, Person enthält.&#10;&#10;Automatisch generierte Beschreibung">
            <a:extLst>
              <a:ext uri="{FF2B5EF4-FFF2-40B4-BE49-F238E27FC236}">
                <a16:creationId xmlns:a16="http://schemas.microsoft.com/office/drawing/2014/main" id="{D7CB6F72-4539-F1DF-969E-3C003688831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8" r="9080"/>
          <a:stretch/>
        </p:blipFill>
        <p:spPr>
          <a:xfrm>
            <a:off x="2903829" y="156966"/>
            <a:ext cx="2999964" cy="2217866"/>
          </a:xfrm>
          <a:prstGeom prst="rect">
            <a:avLst/>
          </a:prstGeom>
        </p:spPr>
      </p:pic>
      <p:pic>
        <p:nvPicPr>
          <p:cNvPr id="2" name="Grafik 1" descr="Ein Bild, das Weihnachten, Weihnachtsbaum, Weihnachtslichter, Gebäude enthält.&#10;&#10;Automatisch generierte Beschreibung">
            <a:extLst>
              <a:ext uri="{FF2B5EF4-FFF2-40B4-BE49-F238E27FC236}">
                <a16:creationId xmlns:a16="http://schemas.microsoft.com/office/drawing/2014/main" id="{7A2126F0-86BD-A103-72DE-56597EAAD2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4487" y="4701249"/>
            <a:ext cx="2999678" cy="1999785"/>
          </a:xfrm>
          <a:prstGeom prst="rect">
            <a:avLst/>
          </a:prstGeom>
        </p:spPr>
      </p:pic>
      <p:pic>
        <p:nvPicPr>
          <p:cNvPr id="3" name="Grafik 2" descr="Ein Bild, das Gebäude, draußen, Himmel, Stadt enthält.&#10;&#10;Automatisch generierte Beschreibung">
            <a:extLst>
              <a:ext uri="{FF2B5EF4-FFF2-40B4-BE49-F238E27FC236}">
                <a16:creationId xmlns:a16="http://schemas.microsoft.com/office/drawing/2014/main" id="{780764F7-653A-53A6-24D8-713945C0B8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829" y="2538148"/>
            <a:ext cx="2999964" cy="1999785"/>
          </a:xfrm>
          <a:prstGeom prst="rect">
            <a:avLst/>
          </a:prstGeom>
        </p:spPr>
      </p:pic>
      <p:pic>
        <p:nvPicPr>
          <p:cNvPr id="10" name="Grafik 9" descr="Ein Bild, das Tradition, Menschliches Gesicht, Kleidung, Person enthält.&#10;&#10;Automatisch generierte Beschreibung">
            <a:extLst>
              <a:ext uri="{FF2B5EF4-FFF2-40B4-BE49-F238E27FC236}">
                <a16:creationId xmlns:a16="http://schemas.microsoft.com/office/drawing/2014/main" id="{6ED45297-9943-9EF4-4D6C-07EC8E92DAB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63" y="3150162"/>
            <a:ext cx="2518760" cy="1678700"/>
          </a:xfrm>
          <a:prstGeom prst="rect">
            <a:avLst/>
          </a:prstGeom>
        </p:spPr>
      </p:pic>
      <p:pic>
        <p:nvPicPr>
          <p:cNvPr id="13" name="Grafik 12" descr="Ein Bild, das Transport, draußen, Gebäude, Fahrzeug enthält.&#10;&#10;Automatisch generierte Beschreibung">
            <a:extLst>
              <a:ext uri="{FF2B5EF4-FFF2-40B4-BE49-F238E27FC236}">
                <a16:creationId xmlns:a16="http://schemas.microsoft.com/office/drawing/2014/main" id="{78144C33-EBD1-24C6-FD95-06813B06399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38" r="17402"/>
          <a:stretch/>
        </p:blipFill>
        <p:spPr>
          <a:xfrm>
            <a:off x="184835" y="4984632"/>
            <a:ext cx="2526788" cy="1716402"/>
          </a:xfrm>
          <a:prstGeom prst="rect">
            <a:avLst/>
          </a:prstGeom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567DFD82-79DA-DEEC-7E5F-ED5DE6D6AC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BA8BBB70-2AC7-7548-0A84-03639F48F2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54708" y="618888"/>
            <a:ext cx="1118145" cy="143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4861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 descr="Ein Bild, das Blau, Wasser, Türkis, Electric Blue (Farbe) enthält.&#10;&#10;Automatisch generierte Beschreibung">
            <a:extLst>
              <a:ext uri="{FF2B5EF4-FFF2-40B4-BE49-F238E27FC236}">
                <a16:creationId xmlns:a16="http://schemas.microsoft.com/office/drawing/2014/main" id="{1DE0DE2C-D838-BFB7-1D25-E0C63CCFB88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386"/>
          <a:stretch>
            <a:fillRect/>
          </a:stretch>
        </p:blipFill>
        <p:spPr>
          <a:solidFill>
            <a:srgbClr val="1A6C8B"/>
          </a:solidFill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9395C8D-F2B7-D485-0758-FFF2796BAB8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err="1"/>
              <a:t>Norimberga</a:t>
            </a:r>
            <a:r>
              <a:rPr lang="de-DE" dirty="0"/>
              <a:t> per </a:t>
            </a:r>
            <a:r>
              <a:rPr lang="de-DE" dirty="0" err="1"/>
              <a:t>famiglie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64F43FC-BD5E-56E3-F8C0-F36FA5BF9F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16079" y="3501265"/>
            <a:ext cx="4888351" cy="1448326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Museo delle </a:t>
            </a:r>
            <a:r>
              <a:rPr lang="de-DE" dirty="0" err="1"/>
              <a:t>Ferrovie</a:t>
            </a:r>
            <a:r>
              <a:rPr lang="de-DE" dirty="0"/>
              <a:t> </a:t>
            </a:r>
            <a:r>
              <a:rPr lang="de-DE" dirty="0" err="1"/>
              <a:t>tedesche</a:t>
            </a:r>
            <a:r>
              <a:rPr lang="de-DE" dirty="0"/>
              <a:t> (DB Museum)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Lo Zoo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/>
              <a:t>Playmobil </a:t>
            </a:r>
            <a:r>
              <a:rPr lang="de-DE" dirty="0" err="1"/>
              <a:t>FunPark</a:t>
            </a:r>
            <a:endParaRPr lang="de-DE" dirty="0"/>
          </a:p>
        </p:txBody>
      </p:sp>
      <p:pic>
        <p:nvPicPr>
          <p:cNvPr id="13" name="Grafik 12" descr="Ein Bild, das draußen, Himmel, Kleidung, Wasser enthält.&#10;&#10;Automatisch generierte Beschreibung">
            <a:extLst>
              <a:ext uri="{FF2B5EF4-FFF2-40B4-BE49-F238E27FC236}">
                <a16:creationId xmlns:a16="http://schemas.microsoft.com/office/drawing/2014/main" id="{D86571B5-0789-F361-507B-6374045483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71" r="4694"/>
          <a:stretch/>
        </p:blipFill>
        <p:spPr>
          <a:xfrm>
            <a:off x="2135559" y="3517778"/>
            <a:ext cx="3744416" cy="3191080"/>
          </a:xfrm>
          <a:prstGeom prst="rect">
            <a:avLst/>
          </a:prstGeom>
        </p:spPr>
      </p:pic>
      <p:pic>
        <p:nvPicPr>
          <p:cNvPr id="11" name="Grafik 10" descr="Ein Bild, das draußen, Kleidung, Baum, Schuhwerk enthält.&#10;&#10;Automatisch generierte Beschreibung">
            <a:extLst>
              <a:ext uri="{FF2B5EF4-FFF2-40B4-BE49-F238E27FC236}">
                <a16:creationId xmlns:a16="http://schemas.microsoft.com/office/drawing/2014/main" id="{9150EF2C-26E7-758E-BF94-552C69D1E14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2" r="3129"/>
          <a:stretch/>
        </p:blipFill>
        <p:spPr>
          <a:xfrm>
            <a:off x="2135559" y="149144"/>
            <a:ext cx="3744415" cy="3191079"/>
          </a:xfrm>
          <a:prstGeom prst="rect">
            <a:avLst/>
          </a:prstGeom>
        </p:spPr>
      </p:pic>
      <p:pic>
        <p:nvPicPr>
          <p:cNvPr id="3" name="Bildplatzhalter 7" descr="Ein Bild, das Im Haus, Zug, Fahrzeug, Transport enthält.&#10;&#10;Automatisch generierte Beschreibung">
            <a:extLst>
              <a:ext uri="{FF2B5EF4-FFF2-40B4-BE49-F238E27FC236}">
                <a16:creationId xmlns:a16="http://schemas.microsoft.com/office/drawing/2014/main" id="{362843B8-1845-B125-14D0-3EDD5E14142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09" t="7204" r="18490" b="-1069"/>
          <a:stretch/>
        </p:blipFill>
        <p:spPr>
          <a:xfrm>
            <a:off x="167679" y="3900546"/>
            <a:ext cx="1821627" cy="2808312"/>
          </a:xfrm>
          <a:prstGeom prst="rect">
            <a:avLst/>
          </a:prstGeom>
        </p:spPr>
      </p:pic>
      <p:pic>
        <p:nvPicPr>
          <p:cNvPr id="9" name="Grafik 8" descr="Ein Bild, das Kleidung, Im Haus, Cartoon, Wand enthält.&#10;&#10;Automatisch generierte Beschreibung">
            <a:extLst>
              <a:ext uri="{FF2B5EF4-FFF2-40B4-BE49-F238E27FC236}">
                <a16:creationId xmlns:a16="http://schemas.microsoft.com/office/drawing/2014/main" id="{FE755953-7912-BC08-4941-963523A9097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 t="4848" r="12200"/>
          <a:stretch/>
        </p:blipFill>
        <p:spPr>
          <a:xfrm>
            <a:off x="167680" y="149142"/>
            <a:ext cx="1821628" cy="2188639"/>
          </a:xfrm>
          <a:prstGeom prst="rect">
            <a:avLst/>
          </a:prstGeom>
        </p:spPr>
      </p:pic>
      <p:pic>
        <p:nvPicPr>
          <p:cNvPr id="17" name="Grafik 16" descr="Ein Bild, das draußen, Kleidung, Spielplatz, Person enthält.&#10;&#10;Automatisch generierte Beschreibung">
            <a:extLst>
              <a:ext uri="{FF2B5EF4-FFF2-40B4-BE49-F238E27FC236}">
                <a16:creationId xmlns:a16="http://schemas.microsoft.com/office/drawing/2014/main" id="{B84FFADE-95C9-342C-7CB5-37199E67A68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" r="6647" b="5026"/>
          <a:stretch/>
        </p:blipFill>
        <p:spPr>
          <a:xfrm>
            <a:off x="167680" y="2488764"/>
            <a:ext cx="1821628" cy="1256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4035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FD488-47BF-DAF3-4157-05B31DC94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 descr="Ein Bild, das Blau, Wasser, Türkis, Electric Blue (Farbe) enthält.&#10;&#10;Automatisch generierte Beschreibung">
            <a:extLst>
              <a:ext uri="{FF2B5EF4-FFF2-40B4-BE49-F238E27FC236}">
                <a16:creationId xmlns:a16="http://schemas.microsoft.com/office/drawing/2014/main" id="{1752F450-E5A1-3CB8-A59B-2638A0CDEE1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386"/>
          <a:stretch>
            <a:fillRect/>
          </a:stretch>
        </p:blipFill>
        <p:spPr>
          <a:solidFill>
            <a:srgbClr val="1A6C8B"/>
          </a:solidFill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1D88A31-5F5C-5405-7FE1-571963677F1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66239" y="3733391"/>
            <a:ext cx="4888351" cy="1051722"/>
          </a:xfrm>
        </p:spPr>
        <p:txBody>
          <a:bodyPr/>
          <a:lstStyle/>
          <a:p>
            <a:r>
              <a:rPr lang="de-DE" dirty="0"/>
              <a:t>2030</a:t>
            </a:r>
          </a:p>
          <a:p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B8049FB-DA7C-F36E-1BB7-FC8F124D82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89629" y="1988841"/>
            <a:ext cx="5352089" cy="1744550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Anno di Dürer: </a:t>
            </a:r>
            <a:r>
              <a:rPr lang="it-IT" dirty="0"/>
              <a:t>500° anniversario della sua morte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err="1"/>
              <a:t>Inaugurazione</a:t>
            </a:r>
            <a:r>
              <a:rPr lang="en-US" dirty="0"/>
              <a:t> della </a:t>
            </a:r>
            <a:r>
              <a:rPr lang="en-US" dirty="0" err="1"/>
              <a:t>nuova</a:t>
            </a:r>
            <a:r>
              <a:rPr lang="en-US" dirty="0"/>
              <a:t> </a:t>
            </a:r>
            <a:r>
              <a:rPr lang="en-US" dirty="0" err="1"/>
              <a:t>sede</a:t>
            </a:r>
            <a:r>
              <a:rPr lang="en-US" dirty="0"/>
              <a:t> del Teatro </a:t>
            </a:r>
            <a:r>
              <a:rPr lang="en-US" dirty="0" err="1"/>
              <a:t>dell’Opera</a:t>
            </a:r>
            <a:r>
              <a:rPr lang="en-US" dirty="0"/>
              <a:t> di </a:t>
            </a:r>
            <a:r>
              <a:rPr lang="en-US" dirty="0" err="1"/>
              <a:t>Norimberga</a:t>
            </a:r>
            <a:r>
              <a:rPr lang="en-US" dirty="0"/>
              <a:t> (</a:t>
            </a:r>
            <a:r>
              <a:rPr lang="en-US" dirty="0" err="1"/>
              <a:t>presso</a:t>
            </a:r>
            <a:r>
              <a:rPr lang="en-US" dirty="0"/>
              <a:t> il Palazzo </a:t>
            </a:r>
            <a:r>
              <a:rPr lang="en-US" dirty="0" err="1"/>
              <a:t>dei</a:t>
            </a:r>
            <a:r>
              <a:rPr lang="en-US" dirty="0"/>
              <a:t> </a:t>
            </a:r>
            <a:r>
              <a:rPr lang="en-US" dirty="0" err="1"/>
              <a:t>Congressi</a:t>
            </a:r>
            <a:r>
              <a:rPr lang="en-US" dirty="0"/>
              <a:t>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/>
              <a:t>350° anniversario del Mercatino di Natale (</a:t>
            </a:r>
            <a:r>
              <a:rPr lang="it-IT" dirty="0" err="1"/>
              <a:t>Christkindlesmarkt</a:t>
            </a:r>
            <a:r>
              <a:rPr lang="it-IT" dirty="0"/>
              <a:t>”) di Norimberga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053EB3B-0102-E0A1-FAB3-4CC9A11846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6" t="8486" r="14026" b="4380"/>
          <a:stretch>
            <a:fillRect/>
          </a:stretch>
        </p:blipFill>
        <p:spPr>
          <a:xfrm>
            <a:off x="2960512" y="138498"/>
            <a:ext cx="2997347" cy="258454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8EF71910-A410-BFB4-C8AB-0AAF4E3ACC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9"/>
          <a:stretch>
            <a:fillRect/>
          </a:stretch>
        </p:blipFill>
        <p:spPr>
          <a:xfrm>
            <a:off x="200928" y="152963"/>
            <a:ext cx="2582704" cy="2570082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4D3C5F39-4D63-F30F-0E31-51A3A37A72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" r="-365"/>
          <a:stretch>
            <a:fillRect/>
          </a:stretch>
        </p:blipFill>
        <p:spPr>
          <a:xfrm>
            <a:off x="191344" y="2852936"/>
            <a:ext cx="5785001" cy="3864355"/>
          </a:xfrm>
          <a:prstGeom prst="rect">
            <a:avLst/>
          </a:prstGeom>
        </p:spPr>
      </p:pic>
      <p:sp>
        <p:nvSpPr>
          <p:cNvPr id="2" name="Textplatzhalter 3">
            <a:extLst>
              <a:ext uri="{FF2B5EF4-FFF2-40B4-BE49-F238E27FC236}">
                <a16:creationId xmlns:a16="http://schemas.microsoft.com/office/drawing/2014/main" id="{C8DF0427-64ED-8BCC-8544-3452BDBB0C8A}"/>
              </a:ext>
            </a:extLst>
          </p:cNvPr>
          <p:cNvSpPr txBox="1">
            <a:spLocks/>
          </p:cNvSpPr>
          <p:nvPr/>
        </p:nvSpPr>
        <p:spPr>
          <a:xfrm>
            <a:off x="6766239" y="1493168"/>
            <a:ext cx="4886847" cy="495672"/>
          </a:xfrm>
          <a:prstGeom prst="rect">
            <a:avLst/>
          </a:prstGeom>
        </p:spPr>
        <p:txBody>
          <a:bodyPr/>
          <a:lstStyle>
            <a:lvl1pPr marL="0" indent="0" algn="l" defTabSz="914400">
              <a:lnSpc>
                <a:spcPct val="100000"/>
              </a:lnSpc>
              <a:spcBef>
                <a:spcPts val="1000"/>
              </a:spcBef>
              <a:buFont typeface="Arial"/>
              <a:buNone/>
              <a:defRPr sz="30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2028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F4FB9811-B254-CA4F-71E4-9B32AEADBE90}"/>
              </a:ext>
            </a:extLst>
          </p:cNvPr>
          <p:cNvSpPr txBox="1">
            <a:spLocks/>
          </p:cNvSpPr>
          <p:nvPr/>
        </p:nvSpPr>
        <p:spPr>
          <a:xfrm>
            <a:off x="6646585" y="3733391"/>
            <a:ext cx="4888351" cy="1855850"/>
          </a:xfrm>
          <a:prstGeom prst="rect">
            <a:avLst/>
          </a:prstGeom>
        </p:spPr>
        <p:txBody>
          <a:bodyPr/>
          <a:lstStyle>
            <a:lvl1pPr marL="0" indent="0" algn="l" defTabSz="914400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1800">
                <a:solidFill>
                  <a:schemeClr val="tx1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DejaVu Sans Condensed" panose="020B0606030804020204" pitchFamily="34" charset="2"/>
                <a:ea typeface="DejaVu Sans Condensed" panose="020B0606030804020204" pitchFamily="34" charset="2"/>
                <a:cs typeface="DejaVu Sans Condensed" panose="020B0606030804020204" pitchFamily="34" charset="2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endParaRPr lang="it-IT" sz="17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700" dirty="0"/>
              <a:t>Rassegna nazionale di giardinaggio (“</a:t>
            </a:r>
            <a:r>
              <a:rPr lang="it-IT" sz="1700" dirty="0" err="1"/>
              <a:t>Landesgartenschau</a:t>
            </a:r>
            <a:r>
              <a:rPr lang="it-IT" sz="1700" dirty="0"/>
              <a:t>”) a Norimberga</a:t>
            </a:r>
            <a:endParaRPr lang="de-DE" sz="1700" dirty="0"/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1B71AE3F-7DCC-5908-8FC0-E4B552E020F6}"/>
              </a:ext>
            </a:extLst>
          </p:cNvPr>
          <p:cNvSpPr txBox="1">
            <a:spLocks/>
          </p:cNvSpPr>
          <p:nvPr/>
        </p:nvSpPr>
        <p:spPr>
          <a:xfrm>
            <a:off x="6677801" y="304667"/>
            <a:ext cx="5152243" cy="1039757"/>
          </a:xfrm>
          <a:prstGeom prst="rect">
            <a:avLst/>
          </a:prstGeom>
        </p:spPr>
        <p:txBody>
          <a:bodyPr/>
          <a:lstStyle>
            <a:lvl1pPr marL="0" indent="0" algn="l" defTabSz="914400">
              <a:lnSpc>
                <a:spcPct val="100000"/>
              </a:lnSpc>
              <a:spcBef>
                <a:spcPts val="1000"/>
              </a:spcBef>
              <a:buFont typeface="Arial"/>
              <a:buNone/>
              <a:defRPr sz="30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3200" dirty="0"/>
              <a:t>Eventi principali </a:t>
            </a:r>
            <a:br>
              <a:rPr lang="it-IT" sz="3200" dirty="0"/>
            </a:br>
            <a:r>
              <a:rPr lang="it-IT" sz="3200" dirty="0"/>
              <a:t>dei prossimi anni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27996744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7F3F4-905A-1234-61DB-4ECE80999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 descr="Ein Bild, das Blau, Wasser, Türkis, Electric Blue (Farbe) enthält.&#10;&#10;Automatisch generierte Beschreibung">
            <a:extLst>
              <a:ext uri="{FF2B5EF4-FFF2-40B4-BE49-F238E27FC236}">
                <a16:creationId xmlns:a16="http://schemas.microsoft.com/office/drawing/2014/main" id="{53AE5577-B8B5-F06B-9D5E-92F61589924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386"/>
          <a:stretch>
            <a:fillRect/>
          </a:stretch>
        </p:blipFill>
        <p:spPr>
          <a:xfrm>
            <a:off x="0" y="-6350"/>
            <a:ext cx="6095999" cy="6864350"/>
          </a:xfrm>
          <a:solidFill>
            <a:srgbClr val="1A6C8B"/>
          </a:solidFill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E8BF06E-E3CC-43A8-4A5C-73647F8EB8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50911" y="1423015"/>
            <a:ext cx="4888351" cy="1121875"/>
          </a:xfrm>
        </p:spPr>
        <p:txBody>
          <a:bodyPr/>
          <a:lstStyle/>
          <a:p>
            <a:r>
              <a:rPr lang="it-IT" dirty="0"/>
              <a:t>Norimberga è la destinazione più autentica al mondo dedicata a Albrecht Dürer, essendo sia il suo luogo di nascita sia la città in cui visse e lavorò.</a:t>
            </a:r>
          </a:p>
          <a:p>
            <a:r>
              <a:rPr lang="it-IT" u="sng" dirty="0"/>
              <a:t>Quattro luoghi da non perdere:</a:t>
            </a:r>
          </a:p>
          <a:p>
            <a:r>
              <a:rPr lang="it-IT" b="1" dirty="0"/>
              <a:t>Casa Museo di Dürer</a:t>
            </a:r>
            <a:r>
              <a:rPr lang="it-IT" dirty="0"/>
              <a:t>: la residenza e la bottega dell’artista</a:t>
            </a:r>
          </a:p>
          <a:p>
            <a:r>
              <a:rPr lang="it-IT" b="1" dirty="0"/>
              <a:t>Chiesa di San </a:t>
            </a:r>
            <a:r>
              <a:rPr lang="it-IT" b="1" dirty="0" err="1"/>
              <a:t>Sebaldo</a:t>
            </a:r>
            <a:r>
              <a:rPr lang="it-IT" dirty="0"/>
              <a:t>: un luogo di ispirazione</a:t>
            </a:r>
          </a:p>
          <a:p>
            <a:r>
              <a:rPr lang="it-IT" b="1" dirty="0"/>
              <a:t>Museo Nazionale Germanico</a:t>
            </a:r>
            <a:r>
              <a:rPr lang="it-IT" dirty="0"/>
              <a:t>: </a:t>
            </a:r>
            <a:br>
              <a:rPr lang="it-IT" dirty="0"/>
            </a:br>
            <a:r>
              <a:rPr lang="it-IT" dirty="0"/>
              <a:t>Dürer – molto più di un semplice pittore</a:t>
            </a:r>
          </a:p>
          <a:p>
            <a:r>
              <a:rPr lang="it-IT" b="1" dirty="0" err="1"/>
              <a:t>Deutsches</a:t>
            </a:r>
            <a:r>
              <a:rPr lang="it-IT" b="1" dirty="0"/>
              <a:t> Museum (</a:t>
            </a:r>
            <a:r>
              <a:rPr lang="it-IT" b="1" dirty="0" err="1"/>
              <a:t>Zukunftsmuseum</a:t>
            </a:r>
            <a:r>
              <a:rPr lang="it-IT" b="1" dirty="0"/>
              <a:t>): </a:t>
            </a:r>
            <a:r>
              <a:rPr lang="it-IT" dirty="0"/>
              <a:t>visioni del futuro tra arte e IA (intelligenza artificiale)</a:t>
            </a:r>
          </a:p>
          <a:p>
            <a:r>
              <a:rPr lang="it-IT" dirty="0"/>
              <a:t>Nel 2028, Norimberga </a:t>
            </a:r>
            <a:br>
              <a:rPr lang="it-IT" dirty="0"/>
            </a:br>
            <a:r>
              <a:rPr lang="it-IT" dirty="0"/>
              <a:t>sarà interamente dedicata </a:t>
            </a:r>
            <a:br>
              <a:rPr lang="it-IT" dirty="0"/>
            </a:br>
            <a:r>
              <a:rPr lang="it-IT" dirty="0"/>
              <a:t>a Dürer.</a:t>
            </a:r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D7497A64-911A-DF64-1046-567208B30C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9"/>
          <a:stretch>
            <a:fillRect/>
          </a:stretch>
        </p:blipFill>
        <p:spPr>
          <a:xfrm>
            <a:off x="335360" y="476672"/>
            <a:ext cx="2873217" cy="2859175"/>
          </a:xfrm>
          <a:prstGeom prst="rect">
            <a:avLst/>
          </a:prstGeom>
        </p:spPr>
      </p:pic>
      <p:sp>
        <p:nvSpPr>
          <p:cNvPr id="2" name="Textplatzhalter 3">
            <a:extLst>
              <a:ext uri="{FF2B5EF4-FFF2-40B4-BE49-F238E27FC236}">
                <a16:creationId xmlns:a16="http://schemas.microsoft.com/office/drawing/2014/main" id="{9BD0C776-8528-2AB0-C44C-1145BCAE1F7E}"/>
              </a:ext>
            </a:extLst>
          </p:cNvPr>
          <p:cNvSpPr txBox="1">
            <a:spLocks/>
          </p:cNvSpPr>
          <p:nvPr/>
        </p:nvSpPr>
        <p:spPr>
          <a:xfrm>
            <a:off x="6764735" y="1493168"/>
            <a:ext cx="4888351" cy="1051722"/>
          </a:xfrm>
          <a:prstGeom prst="rect">
            <a:avLst/>
          </a:prstGeom>
        </p:spPr>
        <p:txBody>
          <a:bodyPr/>
          <a:lstStyle>
            <a:lvl1pPr marL="0" indent="0" algn="l" defTabSz="914400">
              <a:lnSpc>
                <a:spcPct val="100000"/>
              </a:lnSpc>
              <a:spcBef>
                <a:spcPts val="1000"/>
              </a:spcBef>
              <a:buFont typeface="Arial"/>
              <a:buNone/>
              <a:defRPr sz="30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366570F4-DC88-259E-70C7-AC6B10015AFB}"/>
              </a:ext>
            </a:extLst>
          </p:cNvPr>
          <p:cNvSpPr txBox="1">
            <a:spLocks/>
          </p:cNvSpPr>
          <p:nvPr/>
        </p:nvSpPr>
        <p:spPr>
          <a:xfrm>
            <a:off x="6677801" y="592018"/>
            <a:ext cx="4888351" cy="1051722"/>
          </a:xfrm>
          <a:prstGeom prst="rect">
            <a:avLst/>
          </a:prstGeom>
        </p:spPr>
        <p:txBody>
          <a:bodyPr/>
          <a:lstStyle>
            <a:lvl1pPr marL="0" indent="0" algn="l" defTabSz="914400">
              <a:lnSpc>
                <a:spcPct val="100000"/>
              </a:lnSpc>
              <a:spcBef>
                <a:spcPts val="1000"/>
              </a:spcBef>
              <a:buFont typeface="Arial"/>
              <a:buNone/>
              <a:defRPr sz="30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err="1"/>
              <a:t>Upcoming</a:t>
            </a:r>
            <a:r>
              <a:rPr lang="de-DE" dirty="0"/>
              <a:t> Events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42D0773-9128-30D8-3F39-7DBC75BCB051}"/>
              </a:ext>
            </a:extLst>
          </p:cNvPr>
          <p:cNvSpPr txBox="1"/>
          <p:nvPr/>
        </p:nvSpPr>
        <p:spPr>
          <a:xfrm>
            <a:off x="612689" y="2724196"/>
            <a:ext cx="2386321" cy="30777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Casa Musei di Dürer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AE86787F-CF74-8ACE-2EAC-72873C5D0A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8" b="-9591"/>
          <a:stretch>
            <a:fillRect/>
          </a:stretch>
        </p:blipFill>
        <p:spPr>
          <a:xfrm>
            <a:off x="3557409" y="476672"/>
            <a:ext cx="2160860" cy="3142855"/>
          </a:xfrm>
          <a:prstGeom prst="rect">
            <a:avLst/>
          </a:prstGeom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4ABBAB39-A2EC-71AA-BF3A-F9B1CEE17C59}"/>
              </a:ext>
            </a:extLst>
          </p:cNvPr>
          <p:cNvSpPr txBox="1"/>
          <p:nvPr/>
        </p:nvSpPr>
        <p:spPr>
          <a:xfrm>
            <a:off x="3851533" y="2724196"/>
            <a:ext cx="1623292" cy="52322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Chiesa </a:t>
            </a:r>
            <a:br>
              <a:rPr 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 San </a:t>
            </a:r>
            <a:r>
              <a:rPr lang="de-DE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Sebaldo</a:t>
            </a:r>
            <a:endParaRPr lang="de-DE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CFC38032-E237-6C83-0182-6E36A1920FE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4380" t="2243" r="12987" b="1061"/>
          <a:stretch>
            <a:fillRect/>
          </a:stretch>
        </p:blipFill>
        <p:spPr>
          <a:xfrm>
            <a:off x="329280" y="3487421"/>
            <a:ext cx="2944838" cy="3249646"/>
          </a:xfrm>
          <a:prstGeom prst="rect">
            <a:avLst/>
          </a:prstGeom>
        </p:spPr>
      </p:pic>
      <p:sp>
        <p:nvSpPr>
          <p:cNvPr id="26" name="Textfeld 25">
            <a:extLst>
              <a:ext uri="{FF2B5EF4-FFF2-40B4-BE49-F238E27FC236}">
                <a16:creationId xmlns:a16="http://schemas.microsoft.com/office/drawing/2014/main" id="{B35E0B8C-5AE3-1595-8A9F-7D5F7F383E41}"/>
              </a:ext>
            </a:extLst>
          </p:cNvPr>
          <p:cNvSpPr txBox="1"/>
          <p:nvPr/>
        </p:nvSpPr>
        <p:spPr>
          <a:xfrm>
            <a:off x="612688" y="5583371"/>
            <a:ext cx="2469071" cy="307777"/>
          </a:xfrm>
          <a:prstGeom prst="rect">
            <a:avLst/>
          </a:prstGeom>
          <a:solidFill>
            <a:schemeClr val="bg1">
              <a:lumMod val="65000"/>
              <a:alpha val="47059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Museo Nazionale </a:t>
            </a:r>
            <a:r>
              <a:rPr lang="de-DE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Germanico</a:t>
            </a:r>
            <a:endParaRPr lang="de-DE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2CBDF825-1F33-7E7F-550D-194AAAC43913}"/>
              </a:ext>
            </a:extLst>
          </p:cNvPr>
          <p:cNvSpPr txBox="1"/>
          <p:nvPr/>
        </p:nvSpPr>
        <p:spPr>
          <a:xfrm>
            <a:off x="6095999" y="431594"/>
            <a:ext cx="60960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>
                <a:cs typeface="Arial" panose="020B0604020202020204" pitchFamily="34" charset="0"/>
              </a:rPr>
              <a:t>Dürer 2028 </a:t>
            </a:r>
            <a:r>
              <a:rPr lang="de-DE" sz="3200" b="1" dirty="0" err="1">
                <a:cs typeface="Arial" panose="020B0604020202020204" pitchFamily="34" charset="0"/>
              </a:rPr>
              <a:t>Norimberga</a:t>
            </a:r>
            <a:endParaRPr lang="de-DE" sz="3200" b="1" dirty="0">
              <a:cs typeface="Arial" panose="020B0604020202020204" pitchFamily="34" charset="0"/>
            </a:endParaRPr>
          </a:p>
          <a:p>
            <a:pPr algn="ctr"/>
            <a:r>
              <a:rPr lang="de-DE" sz="1600" dirty="0">
                <a:latin typeface="+mj-lt"/>
                <a:cs typeface="Arial" panose="020B0604020202020204" pitchFamily="34" charset="0"/>
              </a:rPr>
              <a:t>5 </a:t>
            </a:r>
            <a:r>
              <a:rPr lang="de-DE" sz="1600" dirty="0" err="1">
                <a:latin typeface="+mj-lt"/>
                <a:cs typeface="Arial" panose="020B0604020202020204" pitchFamily="34" charset="0"/>
              </a:rPr>
              <a:t>aprile</a:t>
            </a:r>
            <a:r>
              <a:rPr lang="de-DE" sz="1600" dirty="0">
                <a:latin typeface="+mj-lt"/>
                <a:cs typeface="Arial" panose="020B0604020202020204" pitchFamily="34" charset="0"/>
              </a:rPr>
              <a:t>  – 11 </a:t>
            </a:r>
            <a:r>
              <a:rPr lang="de-DE" sz="1600" dirty="0" err="1">
                <a:latin typeface="+mj-lt"/>
                <a:cs typeface="Arial" panose="020B0604020202020204" pitchFamily="34" charset="0"/>
              </a:rPr>
              <a:t>ottobre</a:t>
            </a:r>
            <a:r>
              <a:rPr lang="de-DE" sz="1600" dirty="0">
                <a:latin typeface="+mj-lt"/>
                <a:cs typeface="Arial" panose="020B0604020202020204" pitchFamily="34" charset="0"/>
              </a:rPr>
              <a:t> 2028</a:t>
            </a:r>
          </a:p>
        </p:txBody>
      </p:sp>
      <p:pic>
        <p:nvPicPr>
          <p:cNvPr id="37" name="Grafik 36">
            <a:extLst>
              <a:ext uri="{FF2B5EF4-FFF2-40B4-BE49-F238E27FC236}">
                <a16:creationId xmlns:a16="http://schemas.microsoft.com/office/drawing/2014/main" id="{89A0A49C-0066-48E7-9A91-100EEC79F33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10" r="5961"/>
          <a:stretch/>
        </p:blipFill>
        <p:spPr>
          <a:xfrm>
            <a:off x="3535116" y="3486247"/>
            <a:ext cx="2183153" cy="3249645"/>
          </a:xfrm>
          <a:prstGeom prst="rect">
            <a:avLst/>
          </a:prstGeom>
        </p:spPr>
      </p:pic>
      <p:sp>
        <p:nvSpPr>
          <p:cNvPr id="32" name="Textfeld 31">
            <a:extLst>
              <a:ext uri="{FF2B5EF4-FFF2-40B4-BE49-F238E27FC236}">
                <a16:creationId xmlns:a16="http://schemas.microsoft.com/office/drawing/2014/main" id="{D79BE071-E5DF-238A-D4CA-8C7D0DA56C8A}"/>
              </a:ext>
            </a:extLst>
          </p:cNvPr>
          <p:cNvSpPr txBox="1"/>
          <p:nvPr/>
        </p:nvSpPr>
        <p:spPr>
          <a:xfrm>
            <a:off x="3719736" y="5583371"/>
            <a:ext cx="1800200" cy="52322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Museo del </a:t>
            </a:r>
            <a:r>
              <a:rPr lang="de-DE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Futuro</a:t>
            </a:r>
            <a:br>
              <a:rPr 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(Zukunftsmuseum)</a:t>
            </a:r>
          </a:p>
        </p:txBody>
      </p:sp>
    </p:spTree>
    <p:extLst>
      <p:ext uri="{BB962C8B-B14F-4D97-AF65-F5344CB8AC3E}">
        <p14:creationId xmlns:p14="http://schemas.microsoft.com/office/powerpoint/2010/main" val="19968663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 descr="Ein Bild, das Blau, Wasser, Türkis, Electric Blue (Farbe) enthält.&#10;&#10;Automatisch generierte Beschreibung">
            <a:extLst>
              <a:ext uri="{FF2B5EF4-FFF2-40B4-BE49-F238E27FC236}">
                <a16:creationId xmlns:a16="http://schemas.microsoft.com/office/drawing/2014/main" id="{1DE0DE2C-D838-BFB7-1D25-E0C63CCFB88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386"/>
          <a:stretch>
            <a:fillRect/>
          </a:stretch>
        </p:blipFill>
        <p:spPr>
          <a:solidFill>
            <a:srgbClr val="1A6C8B"/>
          </a:solidFill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9395C8D-F2B7-D485-0758-FFF2796BAB8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Città </a:t>
            </a:r>
            <a:r>
              <a:rPr lang="de-DE" dirty="0" err="1"/>
              <a:t>intorno</a:t>
            </a:r>
            <a:r>
              <a:rPr lang="de-DE" dirty="0"/>
              <a:t> a </a:t>
            </a:r>
            <a:r>
              <a:rPr lang="de-DE" dirty="0" err="1"/>
              <a:t>Norimberga</a:t>
            </a:r>
            <a:br>
              <a:rPr lang="de-DE" dirty="0"/>
            </a:b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64F43FC-BD5E-56E3-F8C0-F36FA5BF9F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16079" y="3501265"/>
            <a:ext cx="3888433" cy="1448326"/>
          </a:xfrm>
        </p:spPr>
        <p:txBody>
          <a:bodyPr/>
          <a:lstStyle/>
          <a:p>
            <a:r>
              <a:rPr lang="it-IT" dirty="0"/>
              <a:t>Punto di partenza per diverse città della Franconia e della Baviera</a:t>
            </a:r>
            <a:endParaRPr lang="de-DE" dirty="0"/>
          </a:p>
        </p:txBody>
      </p:sp>
      <p:pic>
        <p:nvPicPr>
          <p:cNvPr id="10" name="Grafik 7">
            <a:extLst>
              <a:ext uri="{FF2B5EF4-FFF2-40B4-BE49-F238E27FC236}">
                <a16:creationId xmlns:a16="http://schemas.microsoft.com/office/drawing/2014/main" id="{F8B25D78-E8E5-D301-B144-4CCC69CAE4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6" r="2886" b="-142"/>
          <a:stretch/>
        </p:blipFill>
        <p:spPr>
          <a:xfrm>
            <a:off x="191344" y="1552580"/>
            <a:ext cx="5708012" cy="3752839"/>
          </a:xfrm>
          <a:prstGeom prst="snip2DiagRect">
            <a:avLst>
              <a:gd name="adj1" fmla="val 23211"/>
              <a:gd name="adj2" fmla="val 7824"/>
            </a:avLst>
          </a:prstGeom>
        </p:spPr>
      </p:pic>
    </p:spTree>
    <p:extLst>
      <p:ext uri="{BB962C8B-B14F-4D97-AF65-F5344CB8AC3E}">
        <p14:creationId xmlns:p14="http://schemas.microsoft.com/office/powerpoint/2010/main" val="9565946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 descr="Ein Bild, das Blau, Wasser, Türkis, Electric Blue (Farbe) enthält.&#10;&#10;Automatisch generierte Beschreibung">
            <a:extLst>
              <a:ext uri="{FF2B5EF4-FFF2-40B4-BE49-F238E27FC236}">
                <a16:creationId xmlns:a16="http://schemas.microsoft.com/office/drawing/2014/main" id="{1DE0DE2C-D838-BFB7-1D25-E0C63CCFB88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386"/>
          <a:stretch>
            <a:fillRect/>
          </a:stretch>
        </p:blipFill>
        <p:spPr>
          <a:solidFill>
            <a:srgbClr val="1A6C8B"/>
          </a:solidFill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9395C8D-F2B7-D485-0758-FFF2796BAB8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87876" y="433062"/>
            <a:ext cx="4888351" cy="1051722"/>
          </a:xfrm>
        </p:spPr>
        <p:txBody>
          <a:bodyPr/>
          <a:lstStyle/>
          <a:p>
            <a:r>
              <a:rPr lang="de-DE" dirty="0"/>
              <a:t>Cosa </a:t>
            </a:r>
            <a:r>
              <a:rPr lang="de-DE" dirty="0" err="1"/>
              <a:t>fare</a:t>
            </a:r>
            <a:r>
              <a:rPr lang="de-DE" dirty="0"/>
              <a:t> a </a:t>
            </a:r>
            <a:r>
              <a:rPr lang="de-DE" dirty="0" err="1"/>
              <a:t>Norimberga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64F43FC-BD5E-56E3-F8C0-F36FA5BF9F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16079" y="1368000"/>
            <a:ext cx="4888351" cy="1448326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err="1">
                <a:hlinkClick r:id="rId3"/>
              </a:rPr>
              <a:t>Norimberga</a:t>
            </a:r>
            <a:r>
              <a:rPr lang="de-DE" dirty="0">
                <a:hlinkClick r:id="rId3"/>
              </a:rPr>
              <a:t> </a:t>
            </a:r>
            <a:r>
              <a:rPr lang="de-DE" dirty="0" err="1">
                <a:hlinkClick r:id="rId3"/>
              </a:rPr>
              <a:t>sotteranea</a:t>
            </a:r>
            <a:r>
              <a:rPr lang="de-DE" dirty="0">
                <a:hlinkClick r:id="rId3"/>
              </a:rPr>
              <a:t> </a:t>
            </a:r>
            <a:r>
              <a:rPr lang="de-DE" dirty="0" err="1">
                <a:hlinkClick r:id="rId3"/>
              </a:rPr>
              <a:t>tra</a:t>
            </a:r>
            <a:r>
              <a:rPr lang="de-DE" dirty="0">
                <a:hlinkClick r:id="rId3"/>
              </a:rPr>
              <a:t> arte e </a:t>
            </a:r>
            <a:r>
              <a:rPr lang="de-DE" dirty="0" err="1">
                <a:hlinkClick r:id="rId3"/>
              </a:rPr>
              <a:t>birra</a:t>
            </a:r>
            <a:r>
              <a:rPr lang="de-DE" dirty="0"/>
              <a:t> (</a:t>
            </a:r>
            <a:r>
              <a:rPr lang="de-DE" dirty="0" err="1"/>
              <a:t>bunker</a:t>
            </a:r>
            <a:r>
              <a:rPr lang="de-DE" dirty="0"/>
              <a:t> </a:t>
            </a:r>
            <a:r>
              <a:rPr lang="de-DE" dirty="0" err="1"/>
              <a:t>d‘arte</a:t>
            </a:r>
            <a:r>
              <a:rPr lang="de-DE" dirty="0"/>
              <a:t> &amp; </a:t>
            </a:r>
            <a:r>
              <a:rPr lang="de-DE" dirty="0" err="1"/>
              <a:t>birra</a:t>
            </a:r>
            <a:r>
              <a:rPr lang="de-DE" dirty="0"/>
              <a:t>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Bus VR Tour </a:t>
            </a:r>
            <a:r>
              <a:rPr lang="de-DE" dirty="0">
                <a:solidFill>
                  <a:schemeClr val="tx1">
                    <a:lumMod val="95000"/>
                    <a:lumOff val="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</a:t>
            </a:r>
            <a:r>
              <a:rPr lang="it-IT" dirty="0">
                <a:solidFill>
                  <a:srgbClr val="1A2B49"/>
                </a:solidFill>
                <a:highlight>
                  <a:srgbClr val="FFFFFF"/>
                </a:highlight>
                <a:latin typeface="GT Eesti"/>
              </a:rPr>
              <a:t>attraverso l’ex area dei raduni del partito nazista)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err="1">
                <a:hlinkClick r:id="rId5"/>
              </a:rPr>
              <a:t>Trenino</a:t>
            </a:r>
            <a:r>
              <a:rPr lang="de-DE" dirty="0">
                <a:hlinkClick r:id="rId5"/>
              </a:rPr>
              <a:t> „Bimmelbahn“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err="1">
                <a:hlinkClick r:id="rId6"/>
              </a:rPr>
              <a:t>Esperienza</a:t>
            </a:r>
            <a:r>
              <a:rPr lang="de-DE" dirty="0">
                <a:hlinkClick r:id="rId6"/>
              </a:rPr>
              <a:t> Faber Castell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>
                <a:hlinkClick r:id="rId7"/>
              </a:rPr>
              <a:t>Corsi di </a:t>
            </a:r>
            <a:r>
              <a:rPr lang="de-DE" dirty="0" err="1">
                <a:hlinkClick r:id="rId7"/>
              </a:rPr>
              <a:t>cucina</a:t>
            </a:r>
            <a:r>
              <a:rPr lang="de-DE" dirty="0">
                <a:hlinkClick r:id="rId7"/>
              </a:rPr>
              <a:t>: Come </a:t>
            </a:r>
            <a:r>
              <a:rPr lang="de-DE" dirty="0" err="1">
                <a:hlinkClick r:id="rId7"/>
              </a:rPr>
              <a:t>preparare</a:t>
            </a:r>
            <a:r>
              <a:rPr lang="de-DE" dirty="0">
                <a:hlinkClick r:id="rId7"/>
              </a:rPr>
              <a:t> i Lebkuchen (</a:t>
            </a:r>
            <a:r>
              <a:rPr lang="de-DE" dirty="0" err="1">
                <a:hlinkClick r:id="rId7"/>
              </a:rPr>
              <a:t>biscotti</a:t>
            </a:r>
            <a:r>
              <a:rPr lang="de-DE" dirty="0">
                <a:hlinkClick r:id="rId7"/>
              </a:rPr>
              <a:t> </a:t>
            </a:r>
            <a:r>
              <a:rPr lang="de-DE" dirty="0" err="1">
                <a:hlinkClick r:id="rId7"/>
              </a:rPr>
              <a:t>tradizionali</a:t>
            </a:r>
            <a:r>
              <a:rPr lang="de-DE" dirty="0">
                <a:hlinkClick r:id="rId7"/>
              </a:rPr>
              <a:t>)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>
                <a:hlinkClick r:id="rId8"/>
              </a:rPr>
              <a:t>Tour </a:t>
            </a:r>
            <a:r>
              <a:rPr lang="de-DE" dirty="0" err="1">
                <a:hlinkClick r:id="rId8"/>
              </a:rPr>
              <a:t>enogastronomici</a:t>
            </a:r>
            <a:r>
              <a:rPr lang="de-DE" dirty="0">
                <a:hlinkClick r:id="rId8"/>
              </a:rPr>
              <a:t> a </a:t>
            </a:r>
            <a:r>
              <a:rPr lang="de-DE" dirty="0" err="1">
                <a:hlinkClick r:id="rId8"/>
              </a:rPr>
              <a:t>piedi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err="1">
                <a:hlinkClick r:id="rId9"/>
              </a:rPr>
              <a:t>Degustazioni</a:t>
            </a:r>
            <a:r>
              <a:rPr lang="de-DE" dirty="0">
                <a:hlinkClick r:id="rId9"/>
              </a:rPr>
              <a:t> di </a:t>
            </a:r>
            <a:r>
              <a:rPr lang="de-DE" dirty="0" err="1">
                <a:hlinkClick r:id="rId9"/>
              </a:rPr>
              <a:t>whisky</a:t>
            </a:r>
            <a:r>
              <a:rPr lang="de-DE" dirty="0">
                <a:hlinkClick r:id="rId9"/>
              </a:rPr>
              <a:t> &amp; </a:t>
            </a:r>
            <a:r>
              <a:rPr lang="de-DE" dirty="0" err="1">
                <a:hlinkClick r:id="rId9"/>
              </a:rPr>
              <a:t>gin</a:t>
            </a:r>
            <a:endParaRPr lang="de-DE" dirty="0"/>
          </a:p>
          <a:p>
            <a:endParaRPr lang="de-DE" dirty="0"/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D249787B-C1B6-DA77-E5C8-4D8B5452E3A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535" y="331406"/>
            <a:ext cx="2754000" cy="1843587"/>
          </a:xfrm>
          <a:prstGeom prst="rect">
            <a:avLst/>
          </a:prstGeom>
        </p:spPr>
      </p:pic>
      <p:pic>
        <p:nvPicPr>
          <p:cNvPr id="24" name="Grafik 23" descr="Ein Bild, das draußen, Transport, Fahrzeug, Landfahrzeug enthält.&#10;&#10;Automatisch generierte Beschreibung">
            <a:extLst>
              <a:ext uri="{FF2B5EF4-FFF2-40B4-BE49-F238E27FC236}">
                <a16:creationId xmlns:a16="http://schemas.microsoft.com/office/drawing/2014/main" id="{B23987E9-50D6-61AD-9E52-E3120018660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36053" y="340057"/>
            <a:ext cx="2754000" cy="1836000"/>
          </a:xfrm>
          <a:prstGeom prst="rect">
            <a:avLst/>
          </a:prstGeom>
        </p:spPr>
      </p:pic>
      <p:pic>
        <p:nvPicPr>
          <p:cNvPr id="23" name="Grafik 22" descr="Ein Bild, das draußen, Gebäude, Gras, Himmel enthält.&#10;&#10;Automatisch generierte Beschreibung">
            <a:extLst>
              <a:ext uri="{FF2B5EF4-FFF2-40B4-BE49-F238E27FC236}">
                <a16:creationId xmlns:a16="http://schemas.microsoft.com/office/drawing/2014/main" id="{94F075CC-DBB7-15F8-5695-83B22CE20DF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31840" y="2506399"/>
            <a:ext cx="2754000" cy="1844609"/>
          </a:xfrm>
          <a:prstGeom prst="rect">
            <a:avLst/>
          </a:prstGeom>
        </p:spPr>
      </p:pic>
      <p:pic>
        <p:nvPicPr>
          <p:cNvPr id="50" name="Grafik 49">
            <a:extLst>
              <a:ext uri="{FF2B5EF4-FFF2-40B4-BE49-F238E27FC236}">
                <a16:creationId xmlns:a16="http://schemas.microsoft.com/office/drawing/2014/main" id="{FAEBFB92-C8D3-5B38-FDBD-DC479C3CC44B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4664" t="658" r="20272" b="658"/>
          <a:stretch/>
        </p:blipFill>
        <p:spPr bwMode="auto">
          <a:xfrm>
            <a:off x="161535" y="2506399"/>
            <a:ext cx="2754000" cy="1842507"/>
          </a:xfrm>
          <a:prstGeom prst="rect">
            <a:avLst/>
          </a:prstGeom>
        </p:spPr>
      </p:pic>
      <p:pic>
        <p:nvPicPr>
          <p:cNvPr id="52" name="Grafik 51" descr="Ein Bild, das Snack, Backen, Backwaren, Keks enthält.&#10;&#10;Automatisch generierte Beschreibung">
            <a:extLst>
              <a:ext uri="{FF2B5EF4-FFF2-40B4-BE49-F238E27FC236}">
                <a16:creationId xmlns:a16="http://schemas.microsoft.com/office/drawing/2014/main" id="{17CDC533-C35F-8285-6899-29E3F4F49CD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535" y="4688628"/>
            <a:ext cx="2754000" cy="1836000"/>
          </a:xfrm>
          <a:prstGeom prst="rect">
            <a:avLst/>
          </a:prstGeom>
        </p:spPr>
      </p:pic>
      <p:pic>
        <p:nvPicPr>
          <p:cNvPr id="44" name="Grafik 43">
            <a:extLst>
              <a:ext uri="{FF2B5EF4-FFF2-40B4-BE49-F238E27FC236}">
                <a16:creationId xmlns:a16="http://schemas.microsoft.com/office/drawing/2014/main" id="{C7230F49-7DD6-7B35-F090-DA35953100B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 bwMode="auto">
          <a:xfrm>
            <a:off x="3131840" y="4690374"/>
            <a:ext cx="2754000" cy="183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7193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platzhalter 4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91" b="19891"/>
          <a:stretch>
            <a:fillRect/>
          </a:stretch>
        </p:blipFill>
        <p:spPr>
          <a:xfrm>
            <a:off x="-1392832" y="-6350"/>
            <a:ext cx="7601290" cy="6864350"/>
          </a:xfrm>
        </p:spPr>
      </p:pic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6790936" y="2438040"/>
            <a:ext cx="4871864" cy="1512168"/>
          </a:xfrm>
        </p:spPr>
        <p:txBody>
          <a:bodyPr/>
          <a:lstStyle/>
          <a:p>
            <a:pPr algn="ctr"/>
            <a:r>
              <a:rPr lang="it-IT" sz="4000" dirty="0"/>
              <a:t>Mille grazie 
per la Vs. attenzione!</a:t>
            </a:r>
            <a:endParaRPr lang="de-DE" sz="4000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7A4407-CCB9-491A-88C5-F379297941F4}" type="slidenum">
              <a:rPr lang="de-DE" smtClean="0"/>
              <a:pPr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6309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platzhalter 6" descr="Ein Bild, das Blau, Wasser, Türkis, Electric Blue (Farbe) enthält.&#10;&#10;Automatisch generierte Beschreibung">
            <a:extLst>
              <a:ext uri="{FF2B5EF4-FFF2-40B4-BE49-F238E27FC236}">
                <a16:creationId xmlns:a16="http://schemas.microsoft.com/office/drawing/2014/main" id="{DCC10FB2-4302-982D-BDB7-57DC2D8DCE5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386"/>
          <a:stretch>
            <a:fillRect/>
          </a:stretch>
        </p:blipFill>
        <p:spPr/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7779393-1F7D-822E-6821-1418F8790E9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16079" y="1124744"/>
            <a:ext cx="4888351" cy="2376264"/>
          </a:xfrm>
        </p:spPr>
        <p:txBody>
          <a:bodyPr/>
          <a:lstStyle/>
          <a:p>
            <a:r>
              <a:rPr lang="it-IT" sz="1800" b="1" dirty="0"/>
              <a:t>Informazioni sul copyright</a:t>
            </a:r>
            <a:br>
              <a:rPr lang="it-IT" sz="1800" dirty="0"/>
            </a:br>
            <a:r>
              <a:rPr lang="it-IT" sz="1800" u="sng" dirty="0"/>
              <a:t>Condizioni d'uso:</a:t>
            </a:r>
            <a:r>
              <a:rPr lang="it-IT" sz="1800" dirty="0"/>
              <a:t> Il </a:t>
            </a:r>
            <a:r>
              <a:rPr lang="it-IT" sz="1800" b="1" dirty="0">
                <a:latin typeface="+mj-lt"/>
              </a:rPr>
              <a:t>Centro Congressi e Ufficio di Turismo di Norimberga (CTZ Norimberga)</a:t>
            </a:r>
            <a:r>
              <a:rPr lang="it-IT" sz="1800" dirty="0"/>
              <a:t> concede agli utenti del materiale fotografico una licenza non esclusiva e gratuita per i settori della stampa e dell'online, a condizione che serva per la presentazione turistica ed economica della località di Norimberga o per le pubbliche relazioni. Sono esclusi la cessione a terzi e l'uso commerciale. Tutte le immagini sono protette da copyright; si applicano le disposizioni della legge sul diritto d'autore. In caso di utilizzo di materiale fotografico, chiediamo che venga indicato il nome del fotografo e che ci venga inviata una copia esemplificativa. L'uso per scopi privati è escluso per motivi di copyright.</a:t>
            </a:r>
            <a:endParaRPr lang="de-DE" sz="1400" dirty="0">
              <a:latin typeface="+mn-lt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3C10C29-6180-A0F5-51DE-34DAE21B33A2}"/>
              </a:ext>
            </a:extLst>
          </p:cNvPr>
          <p:cNvSpPr txBox="1"/>
          <p:nvPr/>
        </p:nvSpPr>
        <p:spPr>
          <a:xfrm>
            <a:off x="191344" y="751345"/>
            <a:ext cx="5544616" cy="535531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/>
                </a:solidFill>
              </a:rPr>
              <a:t>Uwe Niklas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err="1">
                <a:solidFill>
                  <a:schemeClr val="bg1"/>
                </a:solidFill>
              </a:rPr>
              <a:t>Congress</a:t>
            </a:r>
            <a:r>
              <a:rPr lang="de-DE" dirty="0">
                <a:solidFill>
                  <a:schemeClr val="bg1"/>
                </a:solidFill>
              </a:rPr>
              <a:t>- und Tourismus-Zentrale Nürnberg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/>
                </a:solidFill>
              </a:rPr>
              <a:t>Florian </a:t>
            </a:r>
            <a:r>
              <a:rPr lang="de-DE" dirty="0" err="1">
                <a:solidFill>
                  <a:schemeClr val="bg1"/>
                </a:solidFill>
              </a:rPr>
              <a:t>Trykowski</a:t>
            </a:r>
            <a:endParaRPr lang="de-DE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/>
                </a:solidFill>
              </a:rPr>
              <a:t>Ralf Lang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/>
                </a:solidFill>
              </a:rPr>
              <a:t>Birgit Fuder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/>
                </a:solidFill>
              </a:rPr>
              <a:t>Steffen Oliver Riese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/>
                </a:solidFill>
              </a:rPr>
              <a:t>Christine </a:t>
            </a:r>
            <a:r>
              <a:rPr lang="de-DE" dirty="0" err="1">
                <a:solidFill>
                  <a:schemeClr val="bg1"/>
                </a:solidFill>
              </a:rPr>
              <a:t>Dierenbach</a:t>
            </a:r>
            <a:endParaRPr lang="de-DE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/>
                </a:solidFill>
              </a:rPr>
              <a:t>Kristof </a:t>
            </a:r>
            <a:r>
              <a:rPr lang="de-DE" dirty="0" err="1">
                <a:solidFill>
                  <a:schemeClr val="bg1"/>
                </a:solidFill>
              </a:rPr>
              <a:t>Göttling</a:t>
            </a:r>
            <a:endParaRPr lang="de-DE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/>
                </a:solidFill>
              </a:rPr>
              <a:t>Restaurant Jøwåy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err="1">
                <a:solidFill>
                  <a:schemeClr val="bg1"/>
                </a:solidFill>
              </a:rPr>
              <a:t>Berny</a:t>
            </a:r>
            <a:r>
              <a:rPr lang="de-DE" dirty="0">
                <a:solidFill>
                  <a:schemeClr val="bg1"/>
                </a:solidFill>
              </a:rPr>
              <a:t> Meyer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/>
                </a:solidFill>
              </a:rPr>
              <a:t>Christina Heinig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/>
                </a:solidFill>
              </a:rPr>
              <a:t>DB Museum Nürnberg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/>
                </a:solidFill>
              </a:rPr>
              <a:t>Mike </a:t>
            </a:r>
            <a:r>
              <a:rPr lang="de-DE" dirty="0" err="1">
                <a:solidFill>
                  <a:schemeClr val="bg1"/>
                </a:solidFill>
              </a:rPr>
              <a:t>Beims</a:t>
            </a:r>
            <a:endParaRPr lang="de-DE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/>
                </a:solidFill>
              </a:rPr>
              <a:t>Ralf Arnold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/>
                </a:solidFill>
              </a:rPr>
              <a:t>Geschichte für Alle e. V.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/>
                </a:solidFill>
              </a:rPr>
              <a:t>City Tour Nürnberg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chemeClr val="bg1"/>
                </a:solidFill>
              </a:rPr>
              <a:t>Faber </a:t>
            </a:r>
            <a:r>
              <a:rPr lang="de-DE" dirty="0" err="1">
                <a:solidFill>
                  <a:schemeClr val="bg1"/>
                </a:solidFill>
              </a:rPr>
              <a:t>Castell</a:t>
            </a:r>
            <a:r>
              <a:rPr lang="de-DE" dirty="0">
                <a:solidFill>
                  <a:schemeClr val="bg1"/>
                </a:solidFill>
              </a:rPr>
              <a:t> Aktiengesellschaft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de-DE" dirty="0">
              <a:solidFill>
                <a:schemeClr val="bg1"/>
              </a:solidFill>
            </a:endParaRPr>
          </a:p>
          <a:p>
            <a:r>
              <a:rPr lang="de-DE" dirty="0">
                <a:solidFill>
                  <a:schemeClr val="bg1"/>
                </a:solidFill>
              </a:rPr>
              <a:t>Imagevideo: www.youtube.com/@CtzNuernberg</a:t>
            </a:r>
          </a:p>
        </p:txBody>
      </p:sp>
    </p:spTree>
    <p:extLst>
      <p:ext uri="{BB962C8B-B14F-4D97-AF65-F5344CB8AC3E}">
        <p14:creationId xmlns:p14="http://schemas.microsoft.com/office/powerpoint/2010/main" val="11447597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Überschrift - Titel">
      <a:majorFont>
        <a:latin typeface="Diavlo Bold"/>
        <a:ea typeface="Arial"/>
        <a:cs typeface="Arial"/>
      </a:majorFont>
      <a:minorFont>
        <a:latin typeface="Diavlo Medium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Überschrift - Titel">
      <a:majorFont>
        <a:latin typeface="Diavlo Bold"/>
        <a:ea typeface="Arial"/>
        <a:cs typeface="Arial"/>
      </a:majorFont>
      <a:minorFont>
        <a:latin typeface="Diavlo Medium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8524</TotalTime>
  <Words>1468</Words>
  <Application>Microsoft Office PowerPoint</Application>
  <DocSecurity>0</DocSecurity>
  <PresentationFormat>Widescreen</PresentationFormat>
  <Paragraphs>188</Paragraphs>
  <Slides>31</Slides>
  <Notes>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31</vt:i4>
      </vt:variant>
    </vt:vector>
  </HeadingPairs>
  <TitlesOfParts>
    <vt:vector size="41" baseType="lpstr">
      <vt:lpstr>Abadi</vt:lpstr>
      <vt:lpstr>Arial</vt:lpstr>
      <vt:lpstr>Calibri</vt:lpstr>
      <vt:lpstr>DejaVu Sans Condensed</vt:lpstr>
      <vt:lpstr>Diavlo Bold</vt:lpstr>
      <vt:lpstr>Diavlo Medium</vt:lpstr>
      <vt:lpstr>GT Eesti</vt:lpstr>
      <vt:lpstr>Wingdings</vt:lpstr>
      <vt:lpstr>Office Theme</vt:lpstr>
      <vt:lpstr>1_Office Theme</vt:lpstr>
      <vt:lpstr>Presentazione standard di PowerPoint</vt:lpstr>
      <vt:lpstr>Presentazione standard di PowerPoint</vt:lpstr>
      <vt:lpstr>Presentazione standard di PowerPoint</vt:lpstr>
      <vt:lpstr>Come arrivare In aereo · treno · auto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subject/>
  <dc:creator>user</dc:creator>
  <cp:keywords/>
  <dc:description/>
  <cp:lastModifiedBy>Helga Schenk</cp:lastModifiedBy>
  <cp:revision>105</cp:revision>
  <dcterms:created xsi:type="dcterms:W3CDTF">2012-12-03T06:56:55Z</dcterms:created>
  <dcterms:modified xsi:type="dcterms:W3CDTF">2026-09-23T18:36:21Z</dcterms:modified>
  <cp:category/>
  <dc:identifier/>
  <cp:contentStatus/>
  <dc:language/>
  <cp:version/>
</cp:coreProperties>
</file>